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58" r:id="rId19"/>
    <p:sldId id="259" r:id="rId20"/>
    <p:sldId id="26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7.wmf"/><Relationship Id="rId1" Type="http://schemas.openxmlformats.org/officeDocument/2006/relationships/image" Target="../media/image48.wmf"/><Relationship Id="rId5" Type="http://schemas.openxmlformats.org/officeDocument/2006/relationships/image" Target="../media/image49.wmf"/><Relationship Id="rId4" Type="http://schemas.openxmlformats.org/officeDocument/2006/relationships/image" Target="../media/image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37.wmf"/><Relationship Id="rId1" Type="http://schemas.openxmlformats.org/officeDocument/2006/relationships/image" Target="../media/image59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00B2A-E396-47DC-8FFB-F8B0D6F14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A3B5F-1DB7-4D1D-BCC0-BF6ED5FA3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7D2F4-EF6B-4D98-9012-4BF06267C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8383-F4EB-45A7-A39A-650CF1AD5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A57D0-BC38-442D-8DFA-A25EE44AA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67AE-D983-46DA-92C0-6673C6D27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DA02-5FF4-48F6-BDC1-EAD142B75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22A17-6913-4969-B762-A3F65D5B2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22FA4-0357-4B3F-AB00-97B804B4E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623A6-6C36-4210-BA53-B24624861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B9C2A-A057-4F19-979B-601F33AA9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41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741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D4984E6-38B8-47CE-B610-AA16B3CA9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741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oleObject" Target="../embeddings/oleObject36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slide" Target="slide19.xml"/><Relationship Id="rId11" Type="http://schemas.openxmlformats.org/officeDocument/2006/relationships/oleObject" Target="../embeddings/oleObject35.bin"/><Relationship Id="rId5" Type="http://schemas.openxmlformats.org/officeDocument/2006/relationships/audio" Target="../media/audio2.wav"/><Relationship Id="rId10" Type="http://schemas.openxmlformats.org/officeDocument/2006/relationships/oleObject" Target="../embeddings/oleObject34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slide" Target="slide19.xml"/><Relationship Id="rId11" Type="http://schemas.openxmlformats.org/officeDocument/2006/relationships/oleObject" Target="../embeddings/oleObject40.bin"/><Relationship Id="rId5" Type="http://schemas.openxmlformats.org/officeDocument/2006/relationships/audio" Target="../media/audio2.wav"/><Relationship Id="rId10" Type="http://schemas.openxmlformats.org/officeDocument/2006/relationships/oleObject" Target="../embeddings/oleObject39.bin"/><Relationship Id="rId4" Type="http://schemas.openxmlformats.org/officeDocument/2006/relationships/audio" Target="../media/audio1.wav"/><Relationship Id="rId9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slide" Target="slide19.xml"/><Relationship Id="rId11" Type="http://schemas.openxmlformats.org/officeDocument/2006/relationships/oleObject" Target="../embeddings/oleObject44.bin"/><Relationship Id="rId5" Type="http://schemas.openxmlformats.org/officeDocument/2006/relationships/audio" Target="../media/audio2.wav"/><Relationship Id="rId10" Type="http://schemas.openxmlformats.org/officeDocument/2006/relationships/slide" Target="slide13.xml"/><Relationship Id="rId4" Type="http://schemas.openxmlformats.org/officeDocument/2006/relationships/audio" Target="../media/audio1.wav"/><Relationship Id="rId9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49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slide" Target="slide19.xml"/><Relationship Id="rId11" Type="http://schemas.openxmlformats.org/officeDocument/2006/relationships/oleObject" Target="../embeddings/oleObject48.bin"/><Relationship Id="rId5" Type="http://schemas.openxmlformats.org/officeDocument/2006/relationships/audio" Target="../media/audio2.wav"/><Relationship Id="rId10" Type="http://schemas.openxmlformats.org/officeDocument/2006/relationships/oleObject" Target="../embeddings/oleObject47.bin"/><Relationship Id="rId4" Type="http://schemas.openxmlformats.org/officeDocument/2006/relationships/audio" Target="../media/audio1.wav"/><Relationship Id="rId9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oleObject" Target="../embeddings/oleObject54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slide" Target="slide19.xml"/><Relationship Id="rId11" Type="http://schemas.openxmlformats.org/officeDocument/2006/relationships/oleObject" Target="../embeddings/oleObject53.bin"/><Relationship Id="rId5" Type="http://schemas.openxmlformats.org/officeDocument/2006/relationships/audio" Target="../media/audio2.wav"/><Relationship Id="rId10" Type="http://schemas.openxmlformats.org/officeDocument/2006/relationships/oleObject" Target="../embeddings/oleObject52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5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audio" Target="../media/audio3.wav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slide" Target="slide16.xml"/><Relationship Id="rId11" Type="http://schemas.openxmlformats.org/officeDocument/2006/relationships/oleObject" Target="../embeddings/oleObject58.bin"/><Relationship Id="rId5" Type="http://schemas.openxmlformats.org/officeDocument/2006/relationships/audio" Target="../media/audio2.wav"/><Relationship Id="rId10" Type="http://schemas.openxmlformats.org/officeDocument/2006/relationships/oleObject" Target="../embeddings/oleObject57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5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oleObject" Target="../embeddings/oleObject63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slide" Target="slide19.xml"/><Relationship Id="rId11" Type="http://schemas.openxmlformats.org/officeDocument/2006/relationships/oleObject" Target="../embeddings/oleObject62.bin"/><Relationship Id="rId5" Type="http://schemas.openxmlformats.org/officeDocument/2006/relationships/audio" Target="../media/audio2.wav"/><Relationship Id="rId10" Type="http://schemas.openxmlformats.org/officeDocument/2006/relationships/oleObject" Target="../embeddings/oleObject61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6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image" Target="../media/image11.jpeg"/><Relationship Id="rId3" Type="http://schemas.openxmlformats.org/officeDocument/2006/relationships/audio" Target="../media/audio3.wav"/><Relationship Id="rId7" Type="http://schemas.openxmlformats.org/officeDocument/2006/relationships/oleObject" Target="../embeddings/oleObject64.bin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slide" Target="slide19.xml"/><Relationship Id="rId11" Type="http://schemas.openxmlformats.org/officeDocument/2006/relationships/slide" Target="slide18.xml"/><Relationship Id="rId5" Type="http://schemas.openxmlformats.org/officeDocument/2006/relationships/audio" Target="../media/audio2.wav"/><Relationship Id="rId10" Type="http://schemas.openxmlformats.org/officeDocument/2006/relationships/oleObject" Target="../embeddings/oleObject66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65.bin"/><Relationship Id="rId14" Type="http://schemas.openxmlformats.org/officeDocument/2006/relationships/oleObject" Target="../embeddings/oleObject6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slide" Target="slide20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5.bin"/><Relationship Id="rId5" Type="http://schemas.openxmlformats.org/officeDocument/2006/relationships/slide" Target="slide19.xml"/><Relationship Id="rId10" Type="http://schemas.openxmlformats.org/officeDocument/2006/relationships/oleObject" Target="../embeddings/oleObject4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artchive.ru/res/media/img/oy400/work/af1/287413.jpe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audio" Target="../media/audio3.wav"/><Relationship Id="rId7" Type="http://schemas.openxmlformats.org/officeDocument/2006/relationships/slide" Target="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slide" Target="slide4.xml"/><Relationship Id="rId5" Type="http://schemas.openxmlformats.org/officeDocument/2006/relationships/audio" Target="../media/audio2.wav"/><Relationship Id="rId10" Type="http://schemas.openxmlformats.org/officeDocument/2006/relationships/image" Target="../media/image11.jpeg"/><Relationship Id="rId4" Type="http://schemas.openxmlformats.org/officeDocument/2006/relationships/audio" Target="../media/audio1.wav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audio" Target="../media/audio3.wav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slide" Target="slide19.xml"/><Relationship Id="rId5" Type="http://schemas.openxmlformats.org/officeDocument/2006/relationships/audio" Target="../media/audio2.wav"/><Relationship Id="rId10" Type="http://schemas.openxmlformats.org/officeDocument/2006/relationships/image" Target="../media/image11.jpeg"/><Relationship Id="rId4" Type="http://schemas.openxmlformats.org/officeDocument/2006/relationships/audio" Target="../media/audio1.wav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audio" Target="../media/audio3.wav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slide" Target="slide19.xml"/><Relationship Id="rId11" Type="http://schemas.openxmlformats.org/officeDocument/2006/relationships/oleObject" Target="../embeddings/oleObject13.bin"/><Relationship Id="rId5" Type="http://schemas.openxmlformats.org/officeDocument/2006/relationships/audio" Target="../media/audio2.wav"/><Relationship Id="rId10" Type="http://schemas.openxmlformats.org/officeDocument/2006/relationships/oleObject" Target="../embeddings/oleObject12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slide" Target="slide19.xml"/><Relationship Id="rId11" Type="http://schemas.openxmlformats.org/officeDocument/2006/relationships/oleObject" Target="../embeddings/oleObject17.bin"/><Relationship Id="rId5" Type="http://schemas.openxmlformats.org/officeDocument/2006/relationships/audio" Target="../media/audio2.wav"/><Relationship Id="rId10" Type="http://schemas.openxmlformats.org/officeDocument/2006/relationships/slide" Target="slide7.xml"/><Relationship Id="rId4" Type="http://schemas.openxmlformats.org/officeDocument/2006/relationships/audio" Target="../media/audio1.wav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2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slide" Target="slide19.xml"/><Relationship Id="rId11" Type="http://schemas.openxmlformats.org/officeDocument/2006/relationships/oleObject" Target="../embeddings/oleObject21.bin"/><Relationship Id="rId5" Type="http://schemas.openxmlformats.org/officeDocument/2006/relationships/audio" Target="../media/audio2.wav"/><Relationship Id="rId10" Type="http://schemas.openxmlformats.org/officeDocument/2006/relationships/oleObject" Target="../embeddings/oleObject20.bin"/><Relationship Id="rId4" Type="http://schemas.openxmlformats.org/officeDocument/2006/relationships/audio" Target="../media/audio1.wav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audio" Target="../media/audio3.wav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slide" Target="slide19.xml"/><Relationship Id="rId11" Type="http://schemas.openxmlformats.org/officeDocument/2006/relationships/oleObject" Target="../embeddings/oleObject26.bin"/><Relationship Id="rId5" Type="http://schemas.openxmlformats.org/officeDocument/2006/relationships/audio" Target="../media/audio2.wav"/><Relationship Id="rId10" Type="http://schemas.openxmlformats.org/officeDocument/2006/relationships/oleObject" Target="../embeddings/oleObject25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oleObject" Target="../embeddings/oleObject31.bin"/><Relationship Id="rId3" Type="http://schemas.openxmlformats.org/officeDocument/2006/relationships/audio" Target="../media/audio3.wav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slide" Target="slide10.xml"/><Relationship Id="rId11" Type="http://schemas.openxmlformats.org/officeDocument/2006/relationships/oleObject" Target="../embeddings/oleObject30.bin"/><Relationship Id="rId5" Type="http://schemas.openxmlformats.org/officeDocument/2006/relationships/audio" Target="../media/audio2.wav"/><Relationship Id="rId10" Type="http://schemas.openxmlformats.org/officeDocument/2006/relationships/oleObject" Target="../embeddings/oleObject29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81200"/>
            <a:ext cx="8001000" cy="20764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Трэнажор</a:t>
            </a:r>
            <a:r>
              <a:rPr lang="ru-RU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для </a:t>
            </a:r>
            <a:r>
              <a:rPr lang="be-BY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</a:t>
            </a:r>
            <a:r>
              <a:rPr lang="ru-RU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уснага</a:t>
            </a:r>
            <a:r>
              <a:rPr lang="ru-RU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ліку</a:t>
            </a:r>
            <a:r>
              <a:rPr lang="ru-RU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«</a:t>
            </a:r>
            <a:r>
              <a:rPr lang="ru-RU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Арксінус</a:t>
            </a:r>
            <a:r>
              <a:rPr lang="ru-RU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арккосінус</a:t>
            </a:r>
            <a:r>
              <a:rPr lang="ru-RU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арктангенс </a:t>
            </a:r>
            <a:r>
              <a:rPr lang="ru-RU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і</a:t>
            </a:r>
            <a:r>
              <a:rPr lang="ru-RU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арккатангенс</a:t>
            </a:r>
            <a:r>
              <a:rPr lang="ru-RU" sz="4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»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/>
          <a:p>
            <a:pPr marR="0"/>
            <a:r>
              <a:rPr lang="ru-RU" sz="4000" b="1" smtClean="0">
                <a:solidFill>
                  <a:srgbClr val="C00000"/>
                </a:solidFill>
              </a:rPr>
              <a:t>10 клас</a:t>
            </a:r>
          </a:p>
        </p:txBody>
      </p:sp>
      <p:sp>
        <p:nvSpPr>
          <p:cNvPr id="21508" name="WordArt 4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57200" y="6248400"/>
            <a:ext cx="1219200" cy="219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Крыніцы</a:t>
            </a:r>
          </a:p>
        </p:txBody>
      </p:sp>
      <p:sp>
        <p:nvSpPr>
          <p:cNvPr id="2150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304800"/>
            <a:ext cx="7543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9252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</a:t>
              </a:r>
              <a:r>
                <a:rPr lang="ru-RU" sz="3200" b="1"/>
                <a:t>       </a:t>
              </a:r>
              <a:r>
                <a:rPr lang="ru-RU" sz="3200"/>
                <a:t>;</a:t>
              </a:r>
            </a:p>
          </p:txBody>
        </p:sp>
        <p:graphicFrame>
          <p:nvGraphicFramePr>
            <p:cNvPr id="9222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645" y="960"/>
            <a:ext cx="353" cy="576"/>
          </p:xfrm>
          <a:graphic>
            <a:graphicData uri="http://schemas.openxmlformats.org/presentationml/2006/ole">
              <p:oleObj spid="_x0000_s9222" name="Формула" r:id="rId7" imgW="241200" imgH="39348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9251" name="Rectangle 6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9221" name="Object 7">
              <a:hlinkClick r:id="rId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010" y="960"/>
            <a:ext cx="409" cy="576"/>
          </p:xfrm>
          <a:graphic>
            <a:graphicData uri="http://schemas.openxmlformats.org/presentationml/2006/ole">
              <p:oleObj spid="_x0000_s9221" name="Формула" r:id="rId9" imgW="279360" imgH="39348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9250" name="Rectangle 9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9220" name="Object 10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521" y="960"/>
            <a:ext cx="242" cy="576"/>
          </p:xfrm>
          <a:graphic>
            <a:graphicData uri="http://schemas.openxmlformats.org/presentationml/2006/ole">
              <p:oleObj spid="_x0000_s9220" name="Формула" r:id="rId10" imgW="164880" imgH="393480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9249" name="Rectangle 12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9219" name="Object 13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973" y="960"/>
            <a:ext cx="242" cy="576"/>
          </p:xfrm>
          <a:graphic>
            <a:graphicData uri="http://schemas.openxmlformats.org/presentationml/2006/ole">
              <p:oleObj spid="_x0000_s9219" name="Формула" r:id="rId11" imgW="164880" imgH="393480" progId="Equation.3">
                <p:embed/>
              </p:oleObj>
            </a:graphicData>
          </a:graphic>
        </p:graphicFrame>
      </p:grpSp>
      <p:pic>
        <p:nvPicPr>
          <p:cNvPr id="9227" name="Picture 14" descr="2874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5"/>
          <p:cNvSpPr>
            <a:spLocks noChangeArrowheads="1"/>
          </p:cNvSpPr>
          <p:nvPr/>
        </p:nvSpPr>
        <p:spPr bwMode="auto">
          <a:xfrm>
            <a:off x="58102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9229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9230" name="Rectangle 20"/>
          <p:cNvSpPr>
            <a:spLocks noChangeArrowheads="1"/>
          </p:cNvSpPr>
          <p:nvPr/>
        </p:nvSpPr>
        <p:spPr bwMode="auto">
          <a:xfrm>
            <a:off x="46101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9231" name="Rectangle 21"/>
          <p:cNvSpPr>
            <a:spLocks noChangeArrowheads="1"/>
          </p:cNvSpPr>
          <p:nvPr/>
        </p:nvSpPr>
        <p:spPr bwMode="auto">
          <a:xfrm>
            <a:off x="34099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9232" name="Rectangle 24"/>
          <p:cNvSpPr>
            <a:spLocks noChangeArrowheads="1"/>
          </p:cNvSpPr>
          <p:nvPr/>
        </p:nvSpPr>
        <p:spPr bwMode="auto">
          <a:xfrm>
            <a:off x="46101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9233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9234" name="Rectangle 26"/>
          <p:cNvSpPr>
            <a:spLocks noChangeArrowheads="1"/>
          </p:cNvSpPr>
          <p:nvPr/>
        </p:nvSpPr>
        <p:spPr bwMode="auto">
          <a:xfrm>
            <a:off x="22098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9235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22098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9237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2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3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4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5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6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57200" y="381000"/>
            <a:ext cx="8229600" cy="915988"/>
            <a:chOff x="288" y="240"/>
            <a:chExt cx="5184" cy="577"/>
          </a:xfrm>
        </p:grpSpPr>
        <p:sp>
          <p:nvSpPr>
            <p:cNvPr id="9248" name="Rectangle 42"/>
            <p:cNvSpPr>
              <a:spLocks noChangeArrowheads="1"/>
            </p:cNvSpPr>
            <p:nvPr/>
          </p:nvSpPr>
          <p:spPr bwMode="auto">
            <a:xfrm>
              <a:off x="288" y="240"/>
              <a:ext cx="5184" cy="576"/>
            </a:xfrm>
            <a:prstGeom prst="rect">
              <a:avLst/>
            </a:prstGeom>
            <a:solidFill>
              <a:srgbClr val="6600CC">
                <a:alpha val="5098"/>
              </a:srgbClr>
            </a:solidFill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             </a:t>
              </a:r>
              <a:r>
                <a:rPr lang="en-US" sz="3200"/>
                <a:t>    </a:t>
              </a:r>
              <a:r>
                <a:rPr lang="ru-RU" sz="3200"/>
                <a:t>Вылічыце </a:t>
              </a:r>
              <a:r>
                <a:rPr lang="en-US" sz="3200" i="1"/>
                <a:t>arcsin</a:t>
              </a:r>
              <a:endParaRPr lang="ru-RU" sz="3200" i="1"/>
            </a:p>
          </p:txBody>
        </p:sp>
        <p:graphicFrame>
          <p:nvGraphicFramePr>
            <p:cNvPr id="9218" name="Object 43"/>
            <p:cNvGraphicFramePr>
              <a:graphicFrameLocks noChangeAspect="1"/>
            </p:cNvGraphicFramePr>
            <p:nvPr/>
          </p:nvGraphicFramePr>
          <p:xfrm>
            <a:off x="3639" y="287"/>
            <a:ext cx="597" cy="530"/>
          </p:xfrm>
          <a:graphic>
            <a:graphicData uri="http://schemas.openxmlformats.org/presentationml/2006/ole">
              <p:oleObj spid="_x0000_s9218" name="Формула" r:id="rId13" imgW="406080" imgH="43164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10273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</a:t>
              </a:r>
              <a:r>
                <a:rPr lang="ru-RU" sz="3200" b="1"/>
                <a:t>       </a:t>
              </a:r>
              <a:r>
                <a:rPr lang="ru-RU" sz="3200"/>
                <a:t>;</a:t>
              </a:r>
            </a:p>
          </p:txBody>
        </p:sp>
        <p:graphicFrame>
          <p:nvGraphicFramePr>
            <p:cNvPr id="10245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719" y="1146"/>
            <a:ext cx="204" cy="204"/>
          </p:xfrm>
          <a:graphic>
            <a:graphicData uri="http://schemas.openxmlformats.org/presentationml/2006/ole">
              <p:oleObj spid="_x0000_s10245" name="Формула" r:id="rId7" imgW="139680" imgH="13968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10272" name="Rectangle 6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10244" name="Object 7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121" y="1118"/>
            <a:ext cx="186" cy="260"/>
          </p:xfrm>
          <a:graphic>
            <a:graphicData uri="http://schemas.openxmlformats.org/presentationml/2006/ole">
              <p:oleObj spid="_x0000_s10244" name="Формула" r:id="rId8" imgW="126720" imgH="17748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10271" name="Rectangle 9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10243" name="Object 10">
              <a:hlinkClick r:id="rId9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521" y="960"/>
            <a:ext cx="242" cy="576"/>
          </p:xfrm>
          <a:graphic>
            <a:graphicData uri="http://schemas.openxmlformats.org/presentationml/2006/ole">
              <p:oleObj spid="_x0000_s10243" name="Формула" r:id="rId10" imgW="164880" imgH="393480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10270" name="Rectangle 12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10242" name="Object 13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5028" y="1127"/>
            <a:ext cx="131" cy="241"/>
          </p:xfrm>
          <a:graphic>
            <a:graphicData uri="http://schemas.openxmlformats.org/presentationml/2006/ole">
              <p:oleObj spid="_x0000_s10242" name="Формула" r:id="rId11" imgW="88560" imgH="164880" progId="Equation.3">
                <p:embed/>
              </p:oleObj>
            </a:graphicData>
          </a:graphic>
        </p:graphicFrame>
      </p:grpSp>
      <p:pic>
        <p:nvPicPr>
          <p:cNvPr id="10250" name="Picture 14" descr="2874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58102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0252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46101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0254" name="Rectangle 21"/>
          <p:cNvSpPr>
            <a:spLocks noChangeArrowheads="1"/>
          </p:cNvSpPr>
          <p:nvPr/>
        </p:nvSpPr>
        <p:spPr bwMode="auto">
          <a:xfrm>
            <a:off x="34099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0255" name="Rectangle 24"/>
          <p:cNvSpPr>
            <a:spLocks noChangeArrowheads="1"/>
          </p:cNvSpPr>
          <p:nvPr/>
        </p:nvSpPr>
        <p:spPr bwMode="auto">
          <a:xfrm>
            <a:off x="46101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0256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0257" name="Rectangle 26"/>
          <p:cNvSpPr>
            <a:spLocks noChangeArrowheads="1"/>
          </p:cNvSpPr>
          <p:nvPr/>
        </p:nvSpPr>
        <p:spPr bwMode="auto">
          <a:xfrm>
            <a:off x="22098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0258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0259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2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3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4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5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6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7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8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52" name="Rectangle 44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solidFill>
            <a:srgbClr val="6600CC">
              <a:alpha val="5098"/>
            </a:srgbClr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/>
              <a:t>             </a:t>
            </a:r>
            <a:r>
              <a:rPr lang="en-US" sz="3200"/>
              <a:t>       </a:t>
            </a:r>
            <a:r>
              <a:rPr lang="ru-RU" sz="3200"/>
              <a:t>Вылічыце </a:t>
            </a:r>
            <a:r>
              <a:rPr lang="en-US" sz="3200" i="1"/>
              <a:t>arcctg </a:t>
            </a:r>
            <a:r>
              <a:rPr lang="en-US" sz="3200"/>
              <a:t>0</a:t>
            </a:r>
            <a:endParaRPr lang="ru-RU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 animBg="1"/>
      <p:bldP spid="174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11296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</a:t>
              </a:r>
              <a:r>
                <a:rPr lang="ru-RU" sz="3200" b="1"/>
                <a:t>       </a:t>
              </a:r>
              <a:r>
                <a:rPr lang="ru-RU" sz="3200"/>
                <a:t>;</a:t>
              </a:r>
            </a:p>
          </p:txBody>
        </p:sp>
        <p:graphicFrame>
          <p:nvGraphicFramePr>
            <p:cNvPr id="11269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701" y="960"/>
            <a:ext cx="241" cy="576"/>
          </p:xfrm>
          <a:graphic>
            <a:graphicData uri="http://schemas.openxmlformats.org/presentationml/2006/ole">
              <p:oleObj spid="_x0000_s11269" name="Формула" r:id="rId7" imgW="164880" imgH="39348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11295" name="Rectangle 6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11268" name="Object 7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093" y="960"/>
            <a:ext cx="242" cy="576"/>
          </p:xfrm>
          <a:graphic>
            <a:graphicData uri="http://schemas.openxmlformats.org/presentationml/2006/ole">
              <p:oleObj spid="_x0000_s11268" name="Формула" r:id="rId8" imgW="164880" imgH="39348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11294" name="Rectangle 9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11267" name="Object 10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437" y="960"/>
            <a:ext cx="410" cy="576"/>
          </p:xfrm>
          <a:graphic>
            <a:graphicData uri="http://schemas.openxmlformats.org/presentationml/2006/ole">
              <p:oleObj spid="_x0000_s11267" name="Формула" r:id="rId9" imgW="279360" imgH="393480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11293" name="Rectangle 12">
              <a:hlinkClick r:id="rId1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11266" name="Object 13">
              <a:hlinkClick r:id="rId10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918" y="960"/>
            <a:ext cx="353" cy="576"/>
          </p:xfrm>
          <a:graphic>
            <a:graphicData uri="http://schemas.openxmlformats.org/presentationml/2006/ole">
              <p:oleObj spid="_x0000_s11266" name="Формула" r:id="rId11" imgW="241200" imgH="393480" progId="Equation.3">
                <p:embed/>
              </p:oleObj>
            </a:graphicData>
          </a:graphic>
        </p:graphicFrame>
      </p:grpSp>
      <p:pic>
        <p:nvPicPr>
          <p:cNvPr id="11274" name="Picture 14" descr="2874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8102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1276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1277" name="Rectangle 21"/>
          <p:cNvSpPr>
            <a:spLocks noChangeArrowheads="1"/>
          </p:cNvSpPr>
          <p:nvPr/>
        </p:nvSpPr>
        <p:spPr bwMode="auto">
          <a:xfrm>
            <a:off x="34099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1278" name="Rectangle 24"/>
          <p:cNvSpPr>
            <a:spLocks noChangeArrowheads="1"/>
          </p:cNvSpPr>
          <p:nvPr/>
        </p:nvSpPr>
        <p:spPr bwMode="auto">
          <a:xfrm>
            <a:off x="46101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1279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1280" name="Rectangle 26"/>
          <p:cNvSpPr>
            <a:spLocks noChangeArrowheads="1"/>
          </p:cNvSpPr>
          <p:nvPr/>
        </p:nvSpPr>
        <p:spPr bwMode="auto">
          <a:xfrm>
            <a:off x="22098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1281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1282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4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5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6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7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8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9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0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1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solidFill>
            <a:srgbClr val="6600CC">
              <a:alpha val="5098"/>
            </a:srgbClr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Вылічыце </a:t>
            </a:r>
            <a:r>
              <a:rPr lang="en-US" sz="3200" i="1"/>
              <a:t>arcctg (– 1)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nimBg="1"/>
      <p:bldP spid="184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12321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</a:t>
              </a:r>
              <a:r>
                <a:rPr lang="ru-RU" sz="3200" b="1"/>
                <a:t>       </a:t>
              </a:r>
              <a:r>
                <a:rPr lang="ru-RU" sz="3200"/>
                <a:t>;</a:t>
              </a:r>
            </a:p>
          </p:txBody>
        </p:sp>
        <p:graphicFrame>
          <p:nvGraphicFramePr>
            <p:cNvPr id="12294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701" y="960"/>
            <a:ext cx="241" cy="576"/>
          </p:xfrm>
          <a:graphic>
            <a:graphicData uri="http://schemas.openxmlformats.org/presentationml/2006/ole">
              <p:oleObj spid="_x0000_s12294" name="Формула" r:id="rId7" imgW="164880" imgH="39348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12320" name="Rectangle 6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12293" name="Object 7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028" y="960"/>
            <a:ext cx="372" cy="576"/>
          </p:xfrm>
          <a:graphic>
            <a:graphicData uri="http://schemas.openxmlformats.org/presentationml/2006/ole">
              <p:oleObj spid="_x0000_s12293" name="Формула" r:id="rId8" imgW="253800" imgH="39348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12319" name="Rectangle 9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12292" name="Object 10">
              <a:hlinkClick r:id="rId9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521" y="960"/>
            <a:ext cx="242" cy="576"/>
          </p:xfrm>
          <a:graphic>
            <a:graphicData uri="http://schemas.openxmlformats.org/presentationml/2006/ole">
              <p:oleObj spid="_x0000_s12292" name="Формула" r:id="rId10" imgW="164880" imgH="393480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12318" name="Rectangle 12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12291" name="Object 13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973" y="960"/>
            <a:ext cx="242" cy="576"/>
          </p:xfrm>
          <a:graphic>
            <a:graphicData uri="http://schemas.openxmlformats.org/presentationml/2006/ole">
              <p:oleObj spid="_x0000_s12291" name="Формула" r:id="rId11" imgW="164880" imgH="393480" progId="Equation.3">
                <p:embed/>
              </p:oleObj>
            </a:graphicData>
          </a:graphic>
        </p:graphicFrame>
      </p:grpSp>
      <p:pic>
        <p:nvPicPr>
          <p:cNvPr id="12299" name="Picture 14" descr="2874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2301" name="Rectangle 21"/>
          <p:cNvSpPr>
            <a:spLocks noChangeArrowheads="1"/>
          </p:cNvSpPr>
          <p:nvPr/>
        </p:nvSpPr>
        <p:spPr bwMode="auto">
          <a:xfrm>
            <a:off x="34099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2302" name="Rectangle 24"/>
          <p:cNvSpPr>
            <a:spLocks noChangeArrowheads="1"/>
          </p:cNvSpPr>
          <p:nvPr/>
        </p:nvSpPr>
        <p:spPr bwMode="auto">
          <a:xfrm>
            <a:off x="46101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2303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22098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2305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2306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7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8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9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0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1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2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3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4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5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57200" y="381000"/>
            <a:ext cx="8229600" cy="915988"/>
            <a:chOff x="288" y="240"/>
            <a:chExt cx="5184" cy="577"/>
          </a:xfrm>
        </p:grpSpPr>
        <p:sp>
          <p:nvSpPr>
            <p:cNvPr id="12317" name="Rectangle 42"/>
            <p:cNvSpPr>
              <a:spLocks noChangeArrowheads="1"/>
            </p:cNvSpPr>
            <p:nvPr/>
          </p:nvSpPr>
          <p:spPr bwMode="auto">
            <a:xfrm>
              <a:off x="288" y="240"/>
              <a:ext cx="5184" cy="576"/>
            </a:xfrm>
            <a:prstGeom prst="rect">
              <a:avLst/>
            </a:prstGeom>
            <a:solidFill>
              <a:srgbClr val="6600CC">
                <a:alpha val="5098"/>
              </a:srgbClr>
            </a:solidFill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             </a:t>
              </a:r>
              <a:r>
                <a:rPr lang="en-US" sz="3200"/>
                <a:t>     </a:t>
              </a:r>
              <a:r>
                <a:rPr lang="ru-RU" sz="3200"/>
                <a:t>Вылічыце </a:t>
              </a:r>
              <a:r>
                <a:rPr lang="en-US" sz="3200" i="1"/>
                <a:t>arcsin</a:t>
              </a:r>
              <a:endParaRPr lang="ru-RU" sz="3200" i="1"/>
            </a:p>
          </p:txBody>
        </p:sp>
        <p:graphicFrame>
          <p:nvGraphicFramePr>
            <p:cNvPr id="12290" name="Object 43"/>
            <p:cNvGraphicFramePr>
              <a:graphicFrameLocks noChangeAspect="1"/>
            </p:cNvGraphicFramePr>
            <p:nvPr/>
          </p:nvGraphicFramePr>
          <p:xfrm>
            <a:off x="3751" y="287"/>
            <a:ext cx="373" cy="530"/>
          </p:xfrm>
          <a:graphic>
            <a:graphicData uri="http://schemas.openxmlformats.org/presentationml/2006/ole">
              <p:oleObj spid="_x0000_s12290" name="Формула" r:id="rId13" imgW="253800" imgH="43164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13344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</a:t>
              </a:r>
              <a:r>
                <a:rPr lang="ru-RU" sz="3200" b="1"/>
                <a:t>       </a:t>
              </a:r>
              <a:r>
                <a:rPr lang="ru-RU" sz="3200"/>
                <a:t>;</a:t>
              </a:r>
            </a:p>
          </p:txBody>
        </p:sp>
        <p:graphicFrame>
          <p:nvGraphicFramePr>
            <p:cNvPr id="13318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701" y="960"/>
            <a:ext cx="241" cy="576"/>
          </p:xfrm>
          <a:graphic>
            <a:graphicData uri="http://schemas.openxmlformats.org/presentationml/2006/ole">
              <p:oleObj spid="_x0000_s13318" name="Формула" r:id="rId7" imgW="164880" imgH="39348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13343" name="Rectangle 6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13317" name="Object 7">
              <a:hlinkClick r:id="rId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093" y="960"/>
            <a:ext cx="242" cy="576"/>
          </p:xfrm>
          <a:graphic>
            <a:graphicData uri="http://schemas.openxmlformats.org/presentationml/2006/ole">
              <p:oleObj spid="_x0000_s13317" name="Формула" r:id="rId9" imgW="164880" imgH="39348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13342" name="Rectangle 9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13316" name="Object 10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521" y="960"/>
            <a:ext cx="242" cy="576"/>
          </p:xfrm>
          <a:graphic>
            <a:graphicData uri="http://schemas.openxmlformats.org/presentationml/2006/ole">
              <p:oleObj spid="_x0000_s13316" name="Формула" r:id="rId10" imgW="164880" imgH="393480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13341" name="Rectangle 12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13315" name="Object 13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991" y="1146"/>
            <a:ext cx="205" cy="204"/>
          </p:xfrm>
          <a:graphic>
            <a:graphicData uri="http://schemas.openxmlformats.org/presentationml/2006/ole">
              <p:oleObj spid="_x0000_s13315" name="Формула" r:id="rId11" imgW="139680" imgH="139680" progId="Equation.3">
                <p:embed/>
              </p:oleObj>
            </a:graphicData>
          </a:graphic>
        </p:graphicFrame>
      </p:grpSp>
      <p:pic>
        <p:nvPicPr>
          <p:cNvPr id="13323" name="Picture 14" descr="2874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3325" name="Rectangle 21"/>
          <p:cNvSpPr>
            <a:spLocks noChangeArrowheads="1"/>
          </p:cNvSpPr>
          <p:nvPr/>
        </p:nvSpPr>
        <p:spPr bwMode="auto">
          <a:xfrm>
            <a:off x="34099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46101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3328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3329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0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5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6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7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8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57200" y="381000"/>
            <a:ext cx="8229600" cy="915988"/>
            <a:chOff x="288" y="240"/>
            <a:chExt cx="5184" cy="577"/>
          </a:xfrm>
        </p:grpSpPr>
        <p:sp>
          <p:nvSpPr>
            <p:cNvPr id="13340" name="Rectangle 42"/>
            <p:cNvSpPr>
              <a:spLocks noChangeArrowheads="1"/>
            </p:cNvSpPr>
            <p:nvPr/>
          </p:nvSpPr>
          <p:spPr bwMode="auto">
            <a:xfrm>
              <a:off x="288" y="240"/>
              <a:ext cx="5184" cy="576"/>
            </a:xfrm>
            <a:prstGeom prst="rect">
              <a:avLst/>
            </a:prstGeom>
            <a:solidFill>
              <a:srgbClr val="6600CC">
                <a:alpha val="5098"/>
              </a:srgbClr>
            </a:solidFill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             </a:t>
              </a:r>
              <a:r>
                <a:rPr lang="en-US" sz="3200"/>
                <a:t>     </a:t>
              </a:r>
              <a:r>
                <a:rPr lang="ru-RU" sz="3200"/>
                <a:t>Вылічыце </a:t>
              </a:r>
              <a:r>
                <a:rPr lang="en-US" sz="3200" i="1"/>
                <a:t>arccos</a:t>
              </a:r>
              <a:endParaRPr lang="ru-RU" sz="3200" i="1"/>
            </a:p>
          </p:txBody>
        </p:sp>
        <p:graphicFrame>
          <p:nvGraphicFramePr>
            <p:cNvPr id="13314" name="Object 43"/>
            <p:cNvGraphicFramePr>
              <a:graphicFrameLocks noChangeAspect="1"/>
            </p:cNvGraphicFramePr>
            <p:nvPr/>
          </p:nvGraphicFramePr>
          <p:xfrm>
            <a:off x="3751" y="287"/>
            <a:ext cx="373" cy="530"/>
          </p:xfrm>
          <a:graphic>
            <a:graphicData uri="http://schemas.openxmlformats.org/presentationml/2006/ole">
              <p:oleObj spid="_x0000_s13314" name="Формула" r:id="rId13" imgW="253800" imgH="43164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14365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</a:t>
              </a:r>
              <a:r>
                <a:rPr lang="ru-RU" sz="3200" b="1"/>
                <a:t>       </a:t>
              </a:r>
              <a:r>
                <a:rPr lang="ru-RU" sz="3200"/>
                <a:t>;</a:t>
              </a:r>
            </a:p>
          </p:txBody>
        </p:sp>
        <p:graphicFrame>
          <p:nvGraphicFramePr>
            <p:cNvPr id="14341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729" y="1118"/>
            <a:ext cx="185" cy="260"/>
          </p:xfrm>
          <a:graphic>
            <a:graphicData uri="http://schemas.openxmlformats.org/presentationml/2006/ole">
              <p:oleObj spid="_x0000_s14341" name="Формула" r:id="rId7" imgW="126720" imgH="17748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14364" name="Rectangle 6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14340" name="Object 7">
              <a:hlinkClick r:id="rId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149" y="1127"/>
            <a:ext cx="130" cy="241"/>
          </p:xfrm>
          <a:graphic>
            <a:graphicData uri="http://schemas.openxmlformats.org/presentationml/2006/ole">
              <p:oleObj spid="_x0000_s14340" name="Формула" r:id="rId9" imgW="88560" imgH="16488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14363" name="Rectangle 9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14339" name="Object 10">
              <a:hlinkClick r:id="rId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521" y="960"/>
            <a:ext cx="242" cy="576"/>
          </p:xfrm>
          <a:graphic>
            <a:graphicData uri="http://schemas.openxmlformats.org/presentationml/2006/ole">
              <p:oleObj spid="_x0000_s14339" name="Формула" r:id="rId10" imgW="164880" imgH="393480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14362" name="Rectangle 12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14338" name="Object 13">
              <a:hlinkClick r:id="rId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991" y="1146"/>
            <a:ext cx="205" cy="204"/>
          </p:xfrm>
          <a:graphic>
            <a:graphicData uri="http://schemas.openxmlformats.org/presentationml/2006/ole">
              <p:oleObj spid="_x0000_s14338" name="Формула" r:id="rId11" imgW="139680" imgH="139680" progId="Equation.3">
                <p:embed/>
              </p:oleObj>
            </a:graphicData>
          </a:graphic>
        </p:graphicFrame>
      </p:grpSp>
      <p:pic>
        <p:nvPicPr>
          <p:cNvPr id="14346" name="Picture 14" descr="2874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34099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4349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4350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4351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2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5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6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7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8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9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0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solidFill>
            <a:srgbClr val="6600CC">
              <a:alpha val="5098"/>
            </a:srgbClr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/>
              <a:t>             </a:t>
            </a:r>
            <a:r>
              <a:rPr lang="en-US" sz="3200"/>
              <a:t>        </a:t>
            </a:r>
            <a:r>
              <a:rPr lang="ru-RU" sz="3200"/>
              <a:t>Вылічыце </a:t>
            </a:r>
            <a:r>
              <a:rPr lang="en-US" sz="3200" i="1"/>
              <a:t>arctg </a:t>
            </a:r>
            <a:r>
              <a:rPr lang="en-US" sz="3200"/>
              <a:t>0</a:t>
            </a:r>
            <a:endParaRPr lang="ru-RU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5" grpId="0" animBg="1"/>
      <p:bldP spid="215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15390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</a:t>
              </a:r>
              <a:r>
                <a:rPr lang="ru-RU" sz="3200" b="1"/>
                <a:t>       </a:t>
              </a:r>
              <a:r>
                <a:rPr lang="ru-RU" sz="3200"/>
                <a:t>;</a:t>
              </a:r>
            </a:p>
          </p:txBody>
        </p:sp>
        <p:graphicFrame>
          <p:nvGraphicFramePr>
            <p:cNvPr id="15366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701" y="960"/>
            <a:ext cx="241" cy="576"/>
          </p:xfrm>
          <a:graphic>
            <a:graphicData uri="http://schemas.openxmlformats.org/presentationml/2006/ole">
              <p:oleObj spid="_x0000_s15366" name="Формула" r:id="rId7" imgW="164880" imgH="39348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15389" name="Rectangle 6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15365" name="Object 7">
              <a:hlinkClick r:id="rId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010" y="960"/>
            <a:ext cx="409" cy="576"/>
          </p:xfrm>
          <a:graphic>
            <a:graphicData uri="http://schemas.openxmlformats.org/presentationml/2006/ole">
              <p:oleObj spid="_x0000_s15365" name="Формула" r:id="rId9" imgW="279360" imgH="39348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15388" name="Rectangle 9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15364" name="Object 10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456" y="960"/>
            <a:ext cx="372" cy="576"/>
          </p:xfrm>
          <a:graphic>
            <a:graphicData uri="http://schemas.openxmlformats.org/presentationml/2006/ole">
              <p:oleObj spid="_x0000_s15364" name="Формула" r:id="rId10" imgW="253800" imgH="393480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15387" name="Rectangle 12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15363" name="Object 13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973" y="960"/>
            <a:ext cx="242" cy="576"/>
          </p:xfrm>
          <a:graphic>
            <a:graphicData uri="http://schemas.openxmlformats.org/presentationml/2006/ole">
              <p:oleObj spid="_x0000_s15363" name="Формула" r:id="rId11" imgW="164880" imgH="393480" progId="Equation.3">
                <p:embed/>
              </p:oleObj>
            </a:graphicData>
          </a:graphic>
        </p:graphicFrame>
      </p:grpSp>
      <p:pic>
        <p:nvPicPr>
          <p:cNvPr id="15371" name="Picture 14" descr="2874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5373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5374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5375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57200" y="381000"/>
            <a:ext cx="8229600" cy="914400"/>
            <a:chOff x="288" y="240"/>
            <a:chExt cx="5184" cy="576"/>
          </a:xfrm>
        </p:grpSpPr>
        <p:sp>
          <p:nvSpPr>
            <p:cNvPr id="15386" name="Rectangle 42"/>
            <p:cNvSpPr>
              <a:spLocks noChangeArrowheads="1"/>
            </p:cNvSpPr>
            <p:nvPr/>
          </p:nvSpPr>
          <p:spPr bwMode="auto">
            <a:xfrm>
              <a:off x="288" y="240"/>
              <a:ext cx="5184" cy="576"/>
            </a:xfrm>
            <a:prstGeom prst="rect">
              <a:avLst/>
            </a:prstGeom>
            <a:solidFill>
              <a:srgbClr val="6600CC">
                <a:alpha val="5098"/>
              </a:srgbClr>
            </a:solidFill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             </a:t>
              </a:r>
              <a:r>
                <a:rPr lang="en-US" sz="3200"/>
                <a:t>      </a:t>
              </a:r>
              <a:r>
                <a:rPr lang="ru-RU" sz="3200"/>
                <a:t>Вылічыце </a:t>
              </a:r>
              <a:r>
                <a:rPr lang="en-US" sz="3200" i="1"/>
                <a:t>arctg</a:t>
              </a:r>
              <a:endParaRPr lang="ru-RU" sz="3200" i="1"/>
            </a:p>
          </p:txBody>
        </p:sp>
        <p:graphicFrame>
          <p:nvGraphicFramePr>
            <p:cNvPr id="15362" name="Object 43"/>
            <p:cNvGraphicFramePr>
              <a:graphicFrameLocks noChangeAspect="1"/>
            </p:cNvGraphicFramePr>
            <p:nvPr/>
          </p:nvGraphicFramePr>
          <p:xfrm>
            <a:off x="3639" y="404"/>
            <a:ext cx="597" cy="296"/>
          </p:xfrm>
          <a:graphic>
            <a:graphicData uri="http://schemas.openxmlformats.org/presentationml/2006/ole">
              <p:oleObj spid="_x0000_s15362" name="Формула" r:id="rId13" imgW="406080" imgH="24120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16413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</a:t>
              </a:r>
              <a:r>
                <a:rPr lang="ru-RU" sz="3200" b="1"/>
                <a:t>       </a:t>
              </a:r>
              <a:r>
                <a:rPr lang="ru-RU" sz="3200"/>
                <a:t>;</a:t>
              </a:r>
            </a:p>
          </p:txBody>
        </p:sp>
        <p:graphicFrame>
          <p:nvGraphicFramePr>
            <p:cNvPr id="16390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645" y="960"/>
            <a:ext cx="353" cy="576"/>
          </p:xfrm>
          <a:graphic>
            <a:graphicData uri="http://schemas.openxmlformats.org/presentationml/2006/ole">
              <p:oleObj spid="_x0000_s16390" name="Уравнение" r:id="rId7" imgW="241200" imgH="39348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16412" name="Rectangle 6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16389" name="Object 7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010" y="960"/>
            <a:ext cx="409" cy="576"/>
          </p:xfrm>
          <a:graphic>
            <a:graphicData uri="http://schemas.openxmlformats.org/presentationml/2006/ole">
              <p:oleObj spid="_x0000_s16389" name="Уравнение" r:id="rId9" imgW="279360" imgH="39348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16411" name="Rectangle 9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16388" name="Object 10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456" y="960"/>
            <a:ext cx="372" cy="576"/>
          </p:xfrm>
          <a:graphic>
            <a:graphicData uri="http://schemas.openxmlformats.org/presentationml/2006/ole">
              <p:oleObj spid="_x0000_s16388" name="Формула" r:id="rId10" imgW="253800" imgH="393480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16410" name="Rectangle 12">
              <a:hlinkClick r:id="rId1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16387" name="Object 13">
              <a:hlinkClick r:id="rId11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890" y="960"/>
            <a:ext cx="409" cy="576"/>
          </p:xfrm>
          <a:graphic>
            <a:graphicData uri="http://schemas.openxmlformats.org/presentationml/2006/ole">
              <p:oleObj spid="_x0000_s16387" name="Уравнение" r:id="rId12" imgW="279360" imgH="393480" progId="Equation.3">
                <p:embed/>
              </p:oleObj>
            </a:graphicData>
          </a:graphic>
        </p:graphicFrame>
      </p:grpSp>
      <p:pic>
        <p:nvPicPr>
          <p:cNvPr id="16395" name="Picture 14" descr="2874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6398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5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6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7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57200" y="381000"/>
            <a:ext cx="8229600" cy="990600"/>
            <a:chOff x="288" y="240"/>
            <a:chExt cx="5184" cy="624"/>
          </a:xfrm>
        </p:grpSpPr>
        <p:sp>
          <p:nvSpPr>
            <p:cNvPr id="16409" name="Rectangle 42"/>
            <p:cNvSpPr>
              <a:spLocks noChangeArrowheads="1"/>
            </p:cNvSpPr>
            <p:nvPr/>
          </p:nvSpPr>
          <p:spPr bwMode="auto">
            <a:xfrm>
              <a:off x="288" y="240"/>
              <a:ext cx="5184" cy="576"/>
            </a:xfrm>
            <a:prstGeom prst="rect">
              <a:avLst/>
            </a:prstGeom>
            <a:solidFill>
              <a:srgbClr val="6600CC">
                <a:alpha val="5098"/>
              </a:srgbClr>
            </a:solidFill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             </a:t>
              </a:r>
              <a:r>
                <a:rPr lang="en-US" sz="3200"/>
                <a:t>   </a:t>
              </a:r>
              <a:r>
                <a:rPr lang="ru-RU" sz="3200"/>
                <a:t>Вылічыце </a:t>
              </a:r>
              <a:r>
                <a:rPr lang="en-US" sz="3200" i="1"/>
                <a:t>arcsin</a:t>
              </a:r>
              <a:endParaRPr lang="ru-RU" sz="3200" i="1"/>
            </a:p>
          </p:txBody>
        </p:sp>
        <p:graphicFrame>
          <p:nvGraphicFramePr>
            <p:cNvPr id="16386" name="Object 43"/>
            <p:cNvGraphicFramePr>
              <a:graphicFrameLocks noChangeAspect="1"/>
            </p:cNvGraphicFramePr>
            <p:nvPr/>
          </p:nvGraphicFramePr>
          <p:xfrm>
            <a:off x="3564" y="240"/>
            <a:ext cx="747" cy="624"/>
          </p:xfrm>
          <a:graphic>
            <a:graphicData uri="http://schemas.openxmlformats.org/presentationml/2006/ole">
              <p:oleObj spid="_x0000_s16386" name="Формула" r:id="rId14" imgW="507960" imgH="50796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solidFill>
            <a:srgbClr val="6600CC">
              <a:alpha val="5098"/>
            </a:srgbClr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Василий Кандинский «Решающий розовый»</a:t>
            </a:r>
          </a:p>
          <a:p>
            <a:pPr algn="ctr"/>
            <a:r>
              <a:rPr lang="en-US" sz="2800"/>
              <a:t>(19</a:t>
            </a:r>
            <a:r>
              <a:rPr lang="ru-RU" sz="2800"/>
              <a:t>3</a:t>
            </a:r>
            <a:r>
              <a:rPr lang="en-US" sz="2800"/>
              <a:t>2 </a:t>
            </a:r>
            <a:r>
              <a:rPr lang="ru-RU" sz="2800"/>
              <a:t>г.</a:t>
            </a:r>
            <a:r>
              <a:rPr lang="en-US" sz="2800"/>
              <a:t>)</a:t>
            </a:r>
            <a:endParaRPr lang="ru-RU" sz="2800"/>
          </a:p>
        </p:txBody>
      </p:sp>
      <p:sp>
        <p:nvSpPr>
          <p:cNvPr id="6149" name="Rectangle 5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3276600" y="1524000"/>
            <a:ext cx="2438400" cy="914400"/>
          </a:xfrm>
          <a:prstGeom prst="rect">
            <a:avLst/>
          </a:prstGeom>
          <a:solidFill>
            <a:srgbClr val="008000">
              <a:alpha val="5098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ВЫХАД</a:t>
            </a:r>
          </a:p>
        </p:txBody>
      </p:sp>
      <p:sp>
        <p:nvSpPr>
          <p:cNvPr id="6150" name="WordArt 6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20000" y="6248400"/>
            <a:ext cx="1219200" cy="219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Крыніцы</a:t>
            </a:r>
          </a:p>
        </p:txBody>
      </p:sp>
      <p:pic>
        <p:nvPicPr>
          <p:cNvPr id="22533" name="Picture 7" descr="2874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4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5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19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2" grpId="0" animBg="1"/>
      <p:bldP spid="6155" grpId="0" animBg="1"/>
      <p:bldP spid="6156" grpId="0" animBg="1"/>
      <p:bldP spid="6157" grpId="0" animBg="1"/>
      <p:bldP spid="6160" grpId="0" animBg="1"/>
      <p:bldP spid="6161" grpId="0" animBg="1"/>
      <p:bldP spid="61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solidFill>
            <a:srgbClr val="6600CC">
              <a:alpha val="5098"/>
            </a:srgbClr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/>
              <a:t>ПАДУМАЙ!!!</a:t>
            </a:r>
          </a:p>
        </p:txBody>
      </p:sp>
      <p:sp>
        <p:nvSpPr>
          <p:cNvPr id="2355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962400" y="3200400"/>
            <a:ext cx="1195388" cy="1042988"/>
          </a:xfrm>
          <a:prstGeom prst="actionButtonReturn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189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1067" name="Rectangle 8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</a:t>
              </a:r>
              <a:r>
                <a:rPr lang="ru-RU" sz="3200" b="1"/>
                <a:t>       </a:t>
              </a:r>
              <a:r>
                <a:rPr lang="ru-RU" sz="3200"/>
                <a:t>;</a:t>
              </a:r>
            </a:p>
          </p:txBody>
        </p:sp>
        <p:graphicFrame>
          <p:nvGraphicFramePr>
            <p:cNvPr id="1030" name="Object 9">
              <a:hlinkClick r:id="rId5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701" y="960"/>
            <a:ext cx="241" cy="576"/>
          </p:xfrm>
          <a:graphic>
            <a:graphicData uri="http://schemas.openxmlformats.org/presentationml/2006/ole">
              <p:oleObj spid="_x0000_s1030" name="Формула" r:id="rId6" imgW="164880" imgH="393480" progId="Equation.3">
                <p:embed/>
              </p:oleObj>
            </a:graphicData>
          </a:graphic>
        </p:graphicFrame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1066" name="Rectangle 1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1029" name="Object 12">
              <a:hlinkClick r:id="rId5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028" y="960"/>
            <a:ext cx="372" cy="576"/>
          </p:xfrm>
          <a:graphic>
            <a:graphicData uri="http://schemas.openxmlformats.org/presentationml/2006/ole">
              <p:oleObj spid="_x0000_s1029" name="Формула" r:id="rId7" imgW="253800" imgH="393480" progId="Equation.3">
                <p:embed/>
              </p:oleObj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1065" name="Rectangle 14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1028" name="Object 15">
              <a:hlinkClick r:id="rId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521" y="960"/>
            <a:ext cx="242" cy="576"/>
          </p:xfrm>
          <a:graphic>
            <a:graphicData uri="http://schemas.openxmlformats.org/presentationml/2006/ole">
              <p:oleObj spid="_x0000_s1028" name="Формула" r:id="rId9" imgW="164880" imgH="393480" progId="Equation.3">
                <p:embed/>
              </p:oleObj>
            </a:graphicData>
          </a:graphic>
        </p:graphicFrame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1064" name="Rectangle 17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1027" name="Object 18">
              <a:hlinkClick r:id="rId5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918" y="960"/>
            <a:ext cx="353" cy="576"/>
          </p:xfrm>
          <a:graphic>
            <a:graphicData uri="http://schemas.openxmlformats.org/presentationml/2006/ole">
              <p:oleObj spid="_x0000_s1027" name="Формула" r:id="rId10" imgW="241200" imgH="393480" progId="Equation.3">
                <p:embed/>
              </p:oleObj>
            </a:graphicData>
          </a:graphic>
        </p:graphicFrame>
      </p:grpSp>
      <p:grpSp>
        <p:nvGrpSpPr>
          <p:cNvPr id="1035" name="Group 52"/>
          <p:cNvGrpSpPr>
            <a:grpSpLocks/>
          </p:cNvGrpSpPr>
          <p:nvPr/>
        </p:nvGrpSpPr>
        <p:grpSpPr bwMode="auto">
          <a:xfrm>
            <a:off x="2209800" y="2667000"/>
            <a:ext cx="4800600" cy="3810000"/>
            <a:chOff x="1392" y="1680"/>
            <a:chExt cx="3024" cy="2400"/>
          </a:xfrm>
        </p:grpSpPr>
        <p:sp>
          <p:nvSpPr>
            <p:cNvPr id="1038" name="Rectangle 36"/>
            <p:cNvSpPr>
              <a:spLocks noChangeArrowheads="1"/>
            </p:cNvSpPr>
            <p:nvPr/>
          </p:nvSpPr>
          <p:spPr bwMode="auto">
            <a:xfrm>
              <a:off x="3660" y="3468"/>
              <a:ext cx="756" cy="6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39" name="Rectangle 35"/>
            <p:cNvSpPr>
              <a:spLocks noChangeArrowheads="1"/>
            </p:cNvSpPr>
            <p:nvPr/>
          </p:nvSpPr>
          <p:spPr bwMode="auto">
            <a:xfrm>
              <a:off x="2904" y="3468"/>
              <a:ext cx="756" cy="6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40" name="Rectangle 34"/>
            <p:cNvSpPr>
              <a:spLocks noChangeArrowheads="1"/>
            </p:cNvSpPr>
            <p:nvPr/>
          </p:nvSpPr>
          <p:spPr bwMode="auto">
            <a:xfrm>
              <a:off x="2148" y="3468"/>
              <a:ext cx="756" cy="6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41" name="Rectangle 33"/>
            <p:cNvSpPr>
              <a:spLocks noChangeArrowheads="1"/>
            </p:cNvSpPr>
            <p:nvPr/>
          </p:nvSpPr>
          <p:spPr bwMode="auto">
            <a:xfrm>
              <a:off x="1392" y="3468"/>
              <a:ext cx="756" cy="6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42" name="Rectangle 32"/>
            <p:cNvSpPr>
              <a:spLocks noChangeArrowheads="1"/>
            </p:cNvSpPr>
            <p:nvPr/>
          </p:nvSpPr>
          <p:spPr bwMode="auto">
            <a:xfrm>
              <a:off x="3660" y="2856"/>
              <a:ext cx="756" cy="6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43" name="Rectangle 31"/>
            <p:cNvSpPr>
              <a:spLocks noChangeArrowheads="1"/>
            </p:cNvSpPr>
            <p:nvPr/>
          </p:nvSpPr>
          <p:spPr bwMode="auto">
            <a:xfrm>
              <a:off x="2904" y="2856"/>
              <a:ext cx="756" cy="6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44" name="Rectangle 30"/>
            <p:cNvSpPr>
              <a:spLocks noChangeArrowheads="1"/>
            </p:cNvSpPr>
            <p:nvPr/>
          </p:nvSpPr>
          <p:spPr bwMode="auto">
            <a:xfrm>
              <a:off x="2148" y="2856"/>
              <a:ext cx="756" cy="6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45" name="Rectangle 29"/>
            <p:cNvSpPr>
              <a:spLocks noChangeArrowheads="1"/>
            </p:cNvSpPr>
            <p:nvPr/>
          </p:nvSpPr>
          <p:spPr bwMode="auto">
            <a:xfrm>
              <a:off x="1392" y="2856"/>
              <a:ext cx="756" cy="6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46" name="Rectangle 28"/>
            <p:cNvSpPr>
              <a:spLocks noChangeArrowheads="1"/>
            </p:cNvSpPr>
            <p:nvPr/>
          </p:nvSpPr>
          <p:spPr bwMode="auto">
            <a:xfrm>
              <a:off x="3660" y="2244"/>
              <a:ext cx="756" cy="6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47" name="Rectangle 27"/>
            <p:cNvSpPr>
              <a:spLocks noChangeArrowheads="1"/>
            </p:cNvSpPr>
            <p:nvPr/>
          </p:nvSpPr>
          <p:spPr bwMode="auto">
            <a:xfrm>
              <a:off x="2904" y="2244"/>
              <a:ext cx="756" cy="6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48" name="Rectangle 26"/>
            <p:cNvSpPr>
              <a:spLocks noChangeArrowheads="1"/>
            </p:cNvSpPr>
            <p:nvPr/>
          </p:nvSpPr>
          <p:spPr bwMode="auto">
            <a:xfrm>
              <a:off x="2148" y="2244"/>
              <a:ext cx="756" cy="6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392" y="2244"/>
              <a:ext cx="756" cy="61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50" name="Rectangle 24"/>
            <p:cNvSpPr>
              <a:spLocks noChangeArrowheads="1"/>
            </p:cNvSpPr>
            <p:nvPr/>
          </p:nvSpPr>
          <p:spPr bwMode="auto">
            <a:xfrm>
              <a:off x="3660" y="1680"/>
              <a:ext cx="756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51" name="Rectangle 23"/>
            <p:cNvSpPr>
              <a:spLocks noChangeArrowheads="1"/>
            </p:cNvSpPr>
            <p:nvPr/>
          </p:nvSpPr>
          <p:spPr bwMode="auto">
            <a:xfrm>
              <a:off x="2904" y="1680"/>
              <a:ext cx="756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52" name="Rectangle 22"/>
            <p:cNvSpPr>
              <a:spLocks noChangeArrowheads="1"/>
            </p:cNvSpPr>
            <p:nvPr/>
          </p:nvSpPr>
          <p:spPr bwMode="auto">
            <a:xfrm>
              <a:off x="2148" y="1680"/>
              <a:ext cx="756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53" name="Rectangle 21"/>
            <p:cNvSpPr>
              <a:spLocks noChangeArrowheads="1"/>
            </p:cNvSpPr>
            <p:nvPr/>
          </p:nvSpPr>
          <p:spPr bwMode="auto">
            <a:xfrm>
              <a:off x="1392" y="1680"/>
              <a:ext cx="756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ru-RU" sz="2800"/>
            </a:p>
          </p:txBody>
        </p:sp>
        <p:sp>
          <p:nvSpPr>
            <p:cNvPr id="1054" name="Line 37"/>
            <p:cNvSpPr>
              <a:spLocks noChangeShapeType="1"/>
            </p:cNvSpPr>
            <p:nvPr/>
          </p:nvSpPr>
          <p:spPr bwMode="auto">
            <a:xfrm>
              <a:off x="1392" y="1680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Line 38"/>
            <p:cNvSpPr>
              <a:spLocks noChangeShapeType="1"/>
            </p:cNvSpPr>
            <p:nvPr/>
          </p:nvSpPr>
          <p:spPr bwMode="auto">
            <a:xfrm>
              <a:off x="1392" y="2244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Line 39"/>
            <p:cNvSpPr>
              <a:spLocks noChangeShapeType="1"/>
            </p:cNvSpPr>
            <p:nvPr/>
          </p:nvSpPr>
          <p:spPr bwMode="auto">
            <a:xfrm>
              <a:off x="1392" y="2856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Line 40"/>
            <p:cNvSpPr>
              <a:spLocks noChangeShapeType="1"/>
            </p:cNvSpPr>
            <p:nvPr/>
          </p:nvSpPr>
          <p:spPr bwMode="auto">
            <a:xfrm>
              <a:off x="1392" y="3468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Line 41"/>
            <p:cNvSpPr>
              <a:spLocks noChangeShapeType="1"/>
            </p:cNvSpPr>
            <p:nvPr/>
          </p:nvSpPr>
          <p:spPr bwMode="auto">
            <a:xfrm>
              <a:off x="1392" y="4080"/>
              <a:ext cx="30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Line 42"/>
            <p:cNvSpPr>
              <a:spLocks noChangeShapeType="1"/>
            </p:cNvSpPr>
            <p:nvPr/>
          </p:nvSpPr>
          <p:spPr bwMode="auto">
            <a:xfrm>
              <a:off x="1392" y="1680"/>
              <a:ext cx="0" cy="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Line 43"/>
            <p:cNvSpPr>
              <a:spLocks noChangeShapeType="1"/>
            </p:cNvSpPr>
            <p:nvPr/>
          </p:nvSpPr>
          <p:spPr bwMode="auto">
            <a:xfrm>
              <a:off x="2148" y="1680"/>
              <a:ext cx="0" cy="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1" name="Line 44"/>
            <p:cNvSpPr>
              <a:spLocks noChangeShapeType="1"/>
            </p:cNvSpPr>
            <p:nvPr/>
          </p:nvSpPr>
          <p:spPr bwMode="auto">
            <a:xfrm>
              <a:off x="2904" y="1680"/>
              <a:ext cx="0" cy="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2" name="Line 45"/>
            <p:cNvSpPr>
              <a:spLocks noChangeShapeType="1"/>
            </p:cNvSpPr>
            <p:nvPr/>
          </p:nvSpPr>
          <p:spPr bwMode="auto">
            <a:xfrm>
              <a:off x="3660" y="1680"/>
              <a:ext cx="0" cy="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3" name="Line 46"/>
            <p:cNvSpPr>
              <a:spLocks noChangeShapeType="1"/>
            </p:cNvSpPr>
            <p:nvPr/>
          </p:nvSpPr>
          <p:spPr bwMode="auto">
            <a:xfrm>
              <a:off x="4416" y="1680"/>
              <a:ext cx="0" cy="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457200" y="381000"/>
            <a:ext cx="8229600" cy="914400"/>
            <a:chOff x="288" y="240"/>
            <a:chExt cx="5184" cy="576"/>
          </a:xfrm>
        </p:grpSpPr>
        <p:sp>
          <p:nvSpPr>
            <p:cNvPr id="1037" name="Rectangle 5"/>
            <p:cNvSpPr>
              <a:spLocks noChangeArrowheads="1"/>
            </p:cNvSpPr>
            <p:nvPr/>
          </p:nvSpPr>
          <p:spPr bwMode="auto">
            <a:xfrm>
              <a:off x="288" y="240"/>
              <a:ext cx="5184" cy="576"/>
            </a:xfrm>
            <a:prstGeom prst="rect">
              <a:avLst/>
            </a:prstGeom>
            <a:solidFill>
              <a:srgbClr val="6600CC">
                <a:alpha val="5098"/>
              </a:srgbClr>
            </a:solidFill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             </a:t>
              </a:r>
              <a:r>
                <a:rPr lang="en-US" sz="3200"/>
                <a:t>     </a:t>
              </a:r>
              <a:r>
                <a:rPr lang="ru-RU" sz="3200"/>
                <a:t>Вылічыце </a:t>
              </a:r>
              <a:r>
                <a:rPr lang="en-US" sz="3200" i="1"/>
                <a:t>arccos</a:t>
              </a:r>
              <a:endParaRPr lang="ru-RU" sz="3200" i="1"/>
            </a:p>
          </p:txBody>
        </p:sp>
        <p:graphicFrame>
          <p:nvGraphicFramePr>
            <p:cNvPr id="1026" name="Object 50"/>
            <p:cNvGraphicFramePr>
              <a:graphicFrameLocks noChangeAspect="1"/>
            </p:cNvGraphicFramePr>
            <p:nvPr/>
          </p:nvGraphicFramePr>
          <p:xfrm>
            <a:off x="3825" y="310"/>
            <a:ext cx="224" cy="484"/>
          </p:xfrm>
          <a:graphic>
            <a:graphicData uri="http://schemas.openxmlformats.org/presentationml/2006/ole">
              <p:oleObj spid="_x0000_s1026" name="Формула" r:id="rId11" imgW="152280" imgH="39348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u="sng">
                <a:solidFill>
                  <a:schemeClr val="tx2"/>
                </a:solidFill>
              </a:rPr>
              <a:t>Крыніцы ілюстрацый</a:t>
            </a:r>
            <a:r>
              <a:rPr lang="ru-RU" sz="2800" b="1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304800" y="1066800"/>
            <a:ext cx="838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800"/>
              <a:t>Василий Кандинский «Решающий розовый».</a:t>
            </a:r>
            <a:r>
              <a:rPr lang="en-US" sz="2800"/>
              <a:t> </a:t>
            </a:r>
            <a:r>
              <a:rPr lang="ru-RU" sz="2800"/>
              <a:t>Спасылка: </a:t>
            </a:r>
            <a:r>
              <a:rPr lang="ru-RU" sz="2800">
                <a:hlinkClick r:id="rId2"/>
              </a:rPr>
              <a:t>https://artchive.ru/res/media/img/oy400/work/af1/287413.jpeg</a:t>
            </a:r>
            <a:r>
              <a:rPr lang="ru-RU" sz="2800"/>
              <a:t>. </a:t>
            </a:r>
          </a:p>
        </p:txBody>
      </p:sp>
      <p:sp>
        <p:nvSpPr>
          <p:cNvPr id="24580" name="WordArt 6">
            <a:hlinkClick r:id="" action="ppaction://hlinkshowjump?jump=endshow"/>
          </p:cNvPr>
          <p:cNvSpPr>
            <a:spLocks noChangeArrowheads="1" noChangeShapeType="1" noTextEdit="1"/>
          </p:cNvSpPr>
          <p:nvPr/>
        </p:nvSpPr>
        <p:spPr bwMode="auto">
          <a:xfrm>
            <a:off x="7467600" y="6248400"/>
            <a:ext cx="1219200" cy="219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ВЫХАД</a:t>
            </a:r>
          </a:p>
        </p:txBody>
      </p:sp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838200" y="4267200"/>
            <a:ext cx="7467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62000" y="1524000"/>
            <a:ext cx="1524000" cy="914400"/>
          </a:xfrm>
          <a:prstGeom prst="rect">
            <a:avLst/>
          </a:prstGeom>
          <a:solidFill>
            <a:srgbClr val="FF0000">
              <a:alpha val="5098"/>
            </a:srgb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/>
              <a:t>1)  </a:t>
            </a:r>
            <a:r>
              <a:rPr lang="en-US" sz="3200"/>
              <a:t>0</a:t>
            </a:r>
            <a:r>
              <a:rPr lang="ru-RU" sz="3200"/>
              <a:t>  </a:t>
            </a:r>
            <a:r>
              <a:rPr lang="en-US" sz="3200"/>
              <a:t> </a:t>
            </a:r>
            <a:r>
              <a:rPr lang="ru-RU" sz="3200"/>
              <a:t>;</a:t>
            </a:r>
          </a:p>
        </p:txBody>
      </p:sp>
      <p:sp>
        <p:nvSpPr>
          <p:cNvPr id="9222" name="Rectangle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743200" y="1524000"/>
            <a:ext cx="1524000" cy="914400"/>
          </a:xfrm>
          <a:prstGeom prst="rect">
            <a:avLst/>
          </a:prstGeom>
          <a:solidFill>
            <a:srgbClr val="008000">
              <a:alpha val="5098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/>
              <a:t>2)  </a:t>
            </a:r>
            <a:r>
              <a:rPr lang="en-US" sz="3200"/>
              <a:t>1   </a:t>
            </a:r>
            <a:r>
              <a:rPr lang="ru-RU" sz="3200"/>
              <a:t>;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2085" name="Rectangle 9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2051" name="Object 10">
              <a:hlinkClick r:id="rId7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521" y="960"/>
            <a:ext cx="242" cy="576"/>
          </p:xfrm>
          <a:graphic>
            <a:graphicData uri="http://schemas.openxmlformats.org/presentationml/2006/ole">
              <p:oleObj spid="_x0000_s2051" name="Формула" r:id="rId8" imgW="164880" imgH="393480" progId="Equation.3">
                <p:embed/>
              </p:oleObj>
            </a:graphicData>
          </a:graphic>
        </p:graphicFrame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2084" name="Rectangle 12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</a:t>
              </a:r>
              <a:r>
                <a:rPr lang="en-US" sz="3200"/>
                <a:t>  </a:t>
              </a:r>
              <a:r>
                <a:rPr lang="ru-RU" sz="3200"/>
                <a:t>     .</a:t>
              </a:r>
              <a:endParaRPr lang="ru-RU" sz="3200" b="1"/>
            </a:p>
          </p:txBody>
        </p:sp>
        <p:graphicFrame>
          <p:nvGraphicFramePr>
            <p:cNvPr id="2050" name="Object 13">
              <a:hlinkClick r:id="rId7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991" y="1146"/>
            <a:ext cx="205" cy="204"/>
          </p:xfrm>
          <a:graphic>
            <a:graphicData uri="http://schemas.openxmlformats.org/presentationml/2006/ole">
              <p:oleObj spid="_x0000_s2050" name="Формула" r:id="rId9" imgW="139680" imgH="139680" progId="Equation.3">
                <p:embed/>
              </p:oleObj>
            </a:graphicData>
          </a:graphic>
        </p:graphicFrame>
      </p:grpSp>
      <p:pic>
        <p:nvPicPr>
          <p:cNvPr id="2056" name="Picture 14" descr="2874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58102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58" name="Rectangle 16"/>
          <p:cNvSpPr>
            <a:spLocks noChangeArrowheads="1"/>
          </p:cNvSpPr>
          <p:nvPr/>
        </p:nvSpPr>
        <p:spPr bwMode="auto">
          <a:xfrm>
            <a:off x="461010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>
            <a:off x="34099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60" name="Rectangle 18"/>
          <p:cNvSpPr>
            <a:spLocks noChangeArrowheads="1"/>
          </p:cNvSpPr>
          <p:nvPr/>
        </p:nvSpPr>
        <p:spPr bwMode="auto">
          <a:xfrm>
            <a:off x="220980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61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62" name="Rectangle 20"/>
          <p:cNvSpPr>
            <a:spLocks noChangeArrowheads="1"/>
          </p:cNvSpPr>
          <p:nvPr/>
        </p:nvSpPr>
        <p:spPr bwMode="auto">
          <a:xfrm>
            <a:off x="46101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63" name="Rectangle 21"/>
          <p:cNvSpPr>
            <a:spLocks noChangeArrowheads="1"/>
          </p:cNvSpPr>
          <p:nvPr/>
        </p:nvSpPr>
        <p:spPr bwMode="auto">
          <a:xfrm>
            <a:off x="34099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64" name="Rectangle 22"/>
          <p:cNvSpPr>
            <a:spLocks noChangeArrowheads="1"/>
          </p:cNvSpPr>
          <p:nvPr/>
        </p:nvSpPr>
        <p:spPr bwMode="auto">
          <a:xfrm>
            <a:off x="22098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58102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66" name="Rectangle 24"/>
          <p:cNvSpPr>
            <a:spLocks noChangeArrowheads="1"/>
          </p:cNvSpPr>
          <p:nvPr/>
        </p:nvSpPr>
        <p:spPr bwMode="auto">
          <a:xfrm>
            <a:off x="46101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67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68" name="Rectangle 26"/>
          <p:cNvSpPr>
            <a:spLocks noChangeArrowheads="1"/>
          </p:cNvSpPr>
          <p:nvPr/>
        </p:nvSpPr>
        <p:spPr bwMode="auto">
          <a:xfrm>
            <a:off x="22098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69" name="Rectangle 27"/>
          <p:cNvSpPr>
            <a:spLocks noChangeArrowheads="1"/>
          </p:cNvSpPr>
          <p:nvPr/>
        </p:nvSpPr>
        <p:spPr bwMode="auto">
          <a:xfrm>
            <a:off x="581025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70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71" name="Rectangle 29"/>
          <p:cNvSpPr>
            <a:spLocks noChangeArrowheads="1"/>
          </p:cNvSpPr>
          <p:nvPr/>
        </p:nvSpPr>
        <p:spPr bwMode="auto">
          <a:xfrm>
            <a:off x="340995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72" name="Rectangle 30"/>
          <p:cNvSpPr>
            <a:spLocks noChangeArrowheads="1"/>
          </p:cNvSpPr>
          <p:nvPr/>
        </p:nvSpPr>
        <p:spPr bwMode="auto">
          <a:xfrm>
            <a:off x="22098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2073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4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5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6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7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8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0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1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2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solidFill>
            <a:srgbClr val="6600CC">
              <a:alpha val="5098"/>
            </a:srgbClr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/>
              <a:t>             </a:t>
            </a:r>
            <a:r>
              <a:rPr lang="en-US" sz="3200"/>
              <a:t>        </a:t>
            </a:r>
            <a:r>
              <a:rPr lang="ru-RU" sz="3200"/>
              <a:t>Вылічыце </a:t>
            </a:r>
            <a:r>
              <a:rPr lang="en-US" sz="3200" i="1"/>
              <a:t>arccos </a:t>
            </a:r>
            <a:r>
              <a:rPr lang="en-US" sz="3200"/>
              <a:t>1</a:t>
            </a:r>
            <a:endParaRPr lang="ru-RU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2" grpId="0" animBg="1"/>
      <p:bldP spid="9239" grpId="0" animBg="1"/>
      <p:bldP spid="92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3108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       ;</a:t>
              </a:r>
            </a:p>
          </p:txBody>
        </p:sp>
        <p:graphicFrame>
          <p:nvGraphicFramePr>
            <p:cNvPr id="3075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719" y="1146"/>
            <a:ext cx="204" cy="204"/>
          </p:xfrm>
          <a:graphic>
            <a:graphicData uri="http://schemas.openxmlformats.org/presentationml/2006/ole">
              <p:oleObj spid="_x0000_s3075" name="Формула" r:id="rId7" imgW="139680" imgH="139680" progId="Equation.3">
                <p:embed/>
              </p:oleObj>
            </a:graphicData>
          </a:graphic>
        </p:graphicFrame>
      </p:grpSp>
      <p:sp>
        <p:nvSpPr>
          <p:cNvPr id="10246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743200" y="1524000"/>
            <a:ext cx="1524000" cy="914400"/>
          </a:xfrm>
          <a:prstGeom prst="rect">
            <a:avLst/>
          </a:prstGeom>
          <a:solidFill>
            <a:srgbClr val="008000">
              <a:alpha val="5098"/>
            </a:srgbClr>
          </a:solidFill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/>
              <a:t>2)  </a:t>
            </a:r>
            <a:r>
              <a:rPr lang="en-US" sz="3200"/>
              <a:t>1</a:t>
            </a:r>
            <a:r>
              <a:rPr lang="ru-RU" sz="3200"/>
              <a:t>  </a:t>
            </a:r>
            <a:r>
              <a:rPr lang="en-US" sz="3200"/>
              <a:t> </a:t>
            </a:r>
            <a:r>
              <a:rPr lang="ru-RU" sz="3200"/>
              <a:t>;</a:t>
            </a:r>
          </a:p>
        </p:txBody>
      </p:sp>
      <p:sp>
        <p:nvSpPr>
          <p:cNvPr id="10249" name="Rectangl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800600" y="1524000"/>
            <a:ext cx="1524000" cy="914400"/>
          </a:xfrm>
          <a:prstGeom prst="rect">
            <a:avLst/>
          </a:prstGeom>
          <a:solidFill>
            <a:srgbClr val="FFCC00">
              <a:alpha val="5098"/>
            </a:srgbClr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/>
              <a:t>3)   </a:t>
            </a:r>
            <a:r>
              <a:rPr lang="en-US" sz="3200"/>
              <a:t>0</a:t>
            </a:r>
            <a:r>
              <a:rPr lang="ru-RU" sz="3200"/>
              <a:t>  ;</a:t>
            </a:r>
            <a:endParaRPr lang="ru-RU" sz="3200" b="1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3107" name="Rectangle 12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3074" name="Object 13">
              <a:hlinkClick r:id="rId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973" y="960"/>
            <a:ext cx="242" cy="576"/>
          </p:xfrm>
          <a:graphic>
            <a:graphicData uri="http://schemas.openxmlformats.org/presentationml/2006/ole">
              <p:oleObj spid="_x0000_s3074" name="Формула" r:id="rId9" imgW="164880" imgH="393480" progId="Equation.3">
                <p:embed/>
              </p:oleObj>
            </a:graphicData>
          </a:graphic>
        </p:graphicFrame>
      </p:grpSp>
      <p:pic>
        <p:nvPicPr>
          <p:cNvPr id="3080" name="Picture 14" descr="2874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Rectangle 15"/>
          <p:cNvSpPr>
            <a:spLocks noChangeArrowheads="1"/>
          </p:cNvSpPr>
          <p:nvPr/>
        </p:nvSpPr>
        <p:spPr bwMode="auto">
          <a:xfrm>
            <a:off x="58102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82" name="Rectangle 16"/>
          <p:cNvSpPr>
            <a:spLocks noChangeArrowheads="1"/>
          </p:cNvSpPr>
          <p:nvPr/>
        </p:nvSpPr>
        <p:spPr bwMode="auto">
          <a:xfrm>
            <a:off x="461010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83" name="Rectangle 17"/>
          <p:cNvSpPr>
            <a:spLocks noChangeArrowheads="1"/>
          </p:cNvSpPr>
          <p:nvPr/>
        </p:nvSpPr>
        <p:spPr bwMode="auto">
          <a:xfrm>
            <a:off x="34099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220980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85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86" name="Rectangle 20"/>
          <p:cNvSpPr>
            <a:spLocks noChangeArrowheads="1"/>
          </p:cNvSpPr>
          <p:nvPr/>
        </p:nvSpPr>
        <p:spPr bwMode="auto">
          <a:xfrm>
            <a:off x="46101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87" name="Rectangle 21"/>
          <p:cNvSpPr>
            <a:spLocks noChangeArrowheads="1"/>
          </p:cNvSpPr>
          <p:nvPr/>
        </p:nvSpPr>
        <p:spPr bwMode="auto">
          <a:xfrm>
            <a:off x="34099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88" name="Rectangle 22"/>
          <p:cNvSpPr>
            <a:spLocks noChangeArrowheads="1"/>
          </p:cNvSpPr>
          <p:nvPr/>
        </p:nvSpPr>
        <p:spPr bwMode="auto">
          <a:xfrm>
            <a:off x="22098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89" name="Rectangle 24"/>
          <p:cNvSpPr>
            <a:spLocks noChangeArrowheads="1"/>
          </p:cNvSpPr>
          <p:nvPr/>
        </p:nvSpPr>
        <p:spPr bwMode="auto">
          <a:xfrm>
            <a:off x="46101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90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91" name="Rectangle 26"/>
          <p:cNvSpPr>
            <a:spLocks noChangeArrowheads="1"/>
          </p:cNvSpPr>
          <p:nvPr/>
        </p:nvSpPr>
        <p:spPr bwMode="auto">
          <a:xfrm>
            <a:off x="22098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92" name="Rectangle 27"/>
          <p:cNvSpPr>
            <a:spLocks noChangeArrowheads="1"/>
          </p:cNvSpPr>
          <p:nvPr/>
        </p:nvSpPr>
        <p:spPr bwMode="auto">
          <a:xfrm>
            <a:off x="581025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93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94" name="Rectangle 29"/>
          <p:cNvSpPr>
            <a:spLocks noChangeArrowheads="1"/>
          </p:cNvSpPr>
          <p:nvPr/>
        </p:nvSpPr>
        <p:spPr bwMode="auto">
          <a:xfrm>
            <a:off x="340995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95" name="Rectangle 30"/>
          <p:cNvSpPr>
            <a:spLocks noChangeArrowheads="1"/>
          </p:cNvSpPr>
          <p:nvPr/>
        </p:nvSpPr>
        <p:spPr bwMode="auto">
          <a:xfrm>
            <a:off x="22098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3096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7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8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9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0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1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2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3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4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5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4" name="Rectangle 44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solidFill>
            <a:srgbClr val="6600CC">
              <a:alpha val="5098"/>
            </a:srgbClr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/>
              <a:t>             </a:t>
            </a:r>
            <a:r>
              <a:rPr lang="en-US" sz="3200"/>
              <a:t>        </a:t>
            </a:r>
            <a:r>
              <a:rPr lang="ru-RU" sz="3200"/>
              <a:t>Вылічыце </a:t>
            </a:r>
            <a:r>
              <a:rPr lang="en-US" sz="3200" i="1"/>
              <a:t>arcsin </a:t>
            </a:r>
            <a:r>
              <a:rPr lang="en-US" sz="3200"/>
              <a:t>1</a:t>
            </a:r>
            <a:endParaRPr lang="ru-RU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9" grpId="0" animBg="1"/>
      <p:bldP spid="10258" grpId="0" animBg="1"/>
      <p:bldP spid="102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4135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</a:t>
              </a:r>
              <a:r>
                <a:rPr lang="ru-RU" sz="3200" b="1"/>
                <a:t>       </a:t>
              </a:r>
              <a:r>
                <a:rPr lang="ru-RU" sz="3200"/>
                <a:t>;</a:t>
              </a:r>
            </a:p>
          </p:txBody>
        </p:sp>
        <p:graphicFrame>
          <p:nvGraphicFramePr>
            <p:cNvPr id="4101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701" y="960"/>
            <a:ext cx="241" cy="576"/>
          </p:xfrm>
          <a:graphic>
            <a:graphicData uri="http://schemas.openxmlformats.org/presentationml/2006/ole">
              <p:oleObj spid="_x0000_s4101" name="Формула" r:id="rId7" imgW="164880" imgH="39348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4134" name="Rectangle 6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4100" name="Object 7">
              <a:hlinkClick r:id="rId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093" y="960"/>
            <a:ext cx="242" cy="576"/>
          </p:xfrm>
          <a:graphic>
            <a:graphicData uri="http://schemas.openxmlformats.org/presentationml/2006/ole">
              <p:oleObj spid="_x0000_s4100" name="Формула" r:id="rId9" imgW="164880" imgH="39348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4133" name="Rectangle 9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4099" name="Object 10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540" y="1146"/>
            <a:ext cx="204" cy="204"/>
          </p:xfrm>
          <a:graphic>
            <a:graphicData uri="http://schemas.openxmlformats.org/presentationml/2006/ole">
              <p:oleObj spid="_x0000_s4099" name="Формула" r:id="rId10" imgW="139680" imgH="139680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4132" name="Rectangle 12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4098" name="Object 13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5001" y="1118"/>
            <a:ext cx="186" cy="260"/>
          </p:xfrm>
          <a:graphic>
            <a:graphicData uri="http://schemas.openxmlformats.org/presentationml/2006/ole">
              <p:oleObj spid="_x0000_s4098" name="Формула" r:id="rId11" imgW="126720" imgH="177480" progId="Equation.3">
                <p:embed/>
              </p:oleObj>
            </a:graphicData>
          </a:graphic>
        </p:graphicFrame>
      </p:grpSp>
      <p:pic>
        <p:nvPicPr>
          <p:cNvPr id="4106" name="Picture 14" descr="2874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Rectangle 15"/>
          <p:cNvSpPr>
            <a:spLocks noChangeArrowheads="1"/>
          </p:cNvSpPr>
          <p:nvPr/>
        </p:nvSpPr>
        <p:spPr bwMode="auto">
          <a:xfrm>
            <a:off x="58102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61010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4109" name="Rectangle 17"/>
          <p:cNvSpPr>
            <a:spLocks noChangeArrowheads="1"/>
          </p:cNvSpPr>
          <p:nvPr/>
        </p:nvSpPr>
        <p:spPr bwMode="auto">
          <a:xfrm>
            <a:off x="34099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4110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4111" name="Rectangle 20"/>
          <p:cNvSpPr>
            <a:spLocks noChangeArrowheads="1"/>
          </p:cNvSpPr>
          <p:nvPr/>
        </p:nvSpPr>
        <p:spPr bwMode="auto">
          <a:xfrm>
            <a:off x="46101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4112" name="Rectangle 21"/>
          <p:cNvSpPr>
            <a:spLocks noChangeArrowheads="1"/>
          </p:cNvSpPr>
          <p:nvPr/>
        </p:nvSpPr>
        <p:spPr bwMode="auto">
          <a:xfrm>
            <a:off x="34099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4113" name="Rectangle 22"/>
          <p:cNvSpPr>
            <a:spLocks noChangeArrowheads="1"/>
          </p:cNvSpPr>
          <p:nvPr/>
        </p:nvSpPr>
        <p:spPr bwMode="auto">
          <a:xfrm>
            <a:off x="22098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4114" name="Rectangle 24"/>
          <p:cNvSpPr>
            <a:spLocks noChangeArrowheads="1"/>
          </p:cNvSpPr>
          <p:nvPr/>
        </p:nvSpPr>
        <p:spPr bwMode="auto">
          <a:xfrm>
            <a:off x="46101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4115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4116" name="Rectangle 26"/>
          <p:cNvSpPr>
            <a:spLocks noChangeArrowheads="1"/>
          </p:cNvSpPr>
          <p:nvPr/>
        </p:nvSpPr>
        <p:spPr bwMode="auto">
          <a:xfrm>
            <a:off x="22098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4117" name="Rectangle 27"/>
          <p:cNvSpPr>
            <a:spLocks noChangeArrowheads="1"/>
          </p:cNvSpPr>
          <p:nvPr/>
        </p:nvSpPr>
        <p:spPr bwMode="auto">
          <a:xfrm>
            <a:off x="581025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4118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4119" name="Rectangle 29"/>
          <p:cNvSpPr>
            <a:spLocks noChangeArrowheads="1"/>
          </p:cNvSpPr>
          <p:nvPr/>
        </p:nvSpPr>
        <p:spPr bwMode="auto">
          <a:xfrm>
            <a:off x="340995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4120" name="Rectangle 30"/>
          <p:cNvSpPr>
            <a:spLocks noChangeArrowheads="1"/>
          </p:cNvSpPr>
          <p:nvPr/>
        </p:nvSpPr>
        <p:spPr bwMode="auto">
          <a:xfrm>
            <a:off x="22098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4121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2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3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4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5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6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7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8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29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0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solidFill>
            <a:srgbClr val="6600CC">
              <a:alpha val="5098"/>
            </a:srgbClr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/>
              <a:t>             </a:t>
            </a:r>
            <a:r>
              <a:rPr lang="en-US" sz="3200"/>
              <a:t>        </a:t>
            </a:r>
            <a:r>
              <a:rPr lang="ru-RU" sz="3200"/>
              <a:t>Вылічыце </a:t>
            </a:r>
            <a:r>
              <a:rPr lang="en-US" sz="3200" i="1"/>
              <a:t>arctg </a:t>
            </a:r>
            <a:r>
              <a:rPr lang="en-US" sz="3200"/>
              <a:t>1</a:t>
            </a:r>
            <a:endParaRPr lang="ru-RU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nimBg="1"/>
      <p:bldP spid="113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5158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       ;</a:t>
              </a:r>
            </a:p>
          </p:txBody>
        </p:sp>
        <p:graphicFrame>
          <p:nvGraphicFramePr>
            <p:cNvPr id="5125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729" y="1118"/>
            <a:ext cx="185" cy="260"/>
          </p:xfrm>
          <a:graphic>
            <a:graphicData uri="http://schemas.openxmlformats.org/presentationml/2006/ole">
              <p:oleObj spid="_x0000_s5125" name="Формула" r:id="rId7" imgW="126720" imgH="17748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5157" name="Rectangle 6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5124" name="Object 7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112" y="1146"/>
            <a:ext cx="204" cy="204"/>
          </p:xfrm>
          <a:graphic>
            <a:graphicData uri="http://schemas.openxmlformats.org/presentationml/2006/ole">
              <p:oleObj spid="_x0000_s5124" name="Формула" r:id="rId8" imgW="139680" imgH="13968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5156" name="Rectangle 9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5123" name="Object 10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577" y="1127"/>
            <a:ext cx="130" cy="241"/>
          </p:xfrm>
          <a:graphic>
            <a:graphicData uri="http://schemas.openxmlformats.org/presentationml/2006/ole">
              <p:oleObj spid="_x0000_s5123" name="Формула" r:id="rId9" imgW="88560" imgH="164880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5155" name="Rectangle 12">
              <a:hlinkClick r:id="rId1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5122" name="Object 13">
              <a:hlinkClick r:id="rId10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973" y="960"/>
            <a:ext cx="242" cy="576"/>
          </p:xfrm>
          <a:graphic>
            <a:graphicData uri="http://schemas.openxmlformats.org/presentationml/2006/ole">
              <p:oleObj spid="_x0000_s5122" name="Формула" r:id="rId11" imgW="164880" imgH="393480" progId="Equation.3">
                <p:embed/>
              </p:oleObj>
            </a:graphicData>
          </a:graphic>
        </p:graphicFrame>
      </p:grpSp>
      <p:pic>
        <p:nvPicPr>
          <p:cNvPr id="5130" name="Picture 14" descr="2874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Rectangle 15"/>
          <p:cNvSpPr>
            <a:spLocks noChangeArrowheads="1"/>
          </p:cNvSpPr>
          <p:nvPr/>
        </p:nvSpPr>
        <p:spPr bwMode="auto">
          <a:xfrm>
            <a:off x="58102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5132" name="Rectangle 17"/>
          <p:cNvSpPr>
            <a:spLocks noChangeArrowheads="1"/>
          </p:cNvSpPr>
          <p:nvPr/>
        </p:nvSpPr>
        <p:spPr bwMode="auto">
          <a:xfrm>
            <a:off x="34099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5133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5134" name="Rectangle 20"/>
          <p:cNvSpPr>
            <a:spLocks noChangeArrowheads="1"/>
          </p:cNvSpPr>
          <p:nvPr/>
        </p:nvSpPr>
        <p:spPr bwMode="auto">
          <a:xfrm>
            <a:off x="46101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5135" name="Rectangle 21"/>
          <p:cNvSpPr>
            <a:spLocks noChangeArrowheads="1"/>
          </p:cNvSpPr>
          <p:nvPr/>
        </p:nvSpPr>
        <p:spPr bwMode="auto">
          <a:xfrm>
            <a:off x="34099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5136" name="Rectangle 22"/>
          <p:cNvSpPr>
            <a:spLocks noChangeArrowheads="1"/>
          </p:cNvSpPr>
          <p:nvPr/>
        </p:nvSpPr>
        <p:spPr bwMode="auto">
          <a:xfrm>
            <a:off x="22098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5137" name="Rectangle 24"/>
          <p:cNvSpPr>
            <a:spLocks noChangeArrowheads="1"/>
          </p:cNvSpPr>
          <p:nvPr/>
        </p:nvSpPr>
        <p:spPr bwMode="auto">
          <a:xfrm>
            <a:off x="46101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5138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5139" name="Rectangle 26"/>
          <p:cNvSpPr>
            <a:spLocks noChangeArrowheads="1"/>
          </p:cNvSpPr>
          <p:nvPr/>
        </p:nvSpPr>
        <p:spPr bwMode="auto">
          <a:xfrm>
            <a:off x="22098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5140" name="Rectangle 27"/>
          <p:cNvSpPr>
            <a:spLocks noChangeArrowheads="1"/>
          </p:cNvSpPr>
          <p:nvPr/>
        </p:nvSpPr>
        <p:spPr bwMode="auto">
          <a:xfrm>
            <a:off x="581025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5141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340995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5143" name="Rectangle 30"/>
          <p:cNvSpPr>
            <a:spLocks noChangeArrowheads="1"/>
          </p:cNvSpPr>
          <p:nvPr/>
        </p:nvSpPr>
        <p:spPr bwMode="auto">
          <a:xfrm>
            <a:off x="22098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5144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8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9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0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1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2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3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solidFill>
            <a:srgbClr val="6600CC">
              <a:alpha val="5098"/>
            </a:srgbClr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/>
              <a:t>             </a:t>
            </a:r>
            <a:r>
              <a:rPr lang="en-US" sz="3200"/>
              <a:t>       </a:t>
            </a:r>
            <a:r>
              <a:rPr lang="ru-RU" sz="3200"/>
              <a:t>Вылічыце </a:t>
            </a:r>
            <a:r>
              <a:rPr lang="en-US" sz="3200" i="1"/>
              <a:t>arccos </a:t>
            </a:r>
            <a:r>
              <a:rPr lang="en-US" sz="3200"/>
              <a:t>0</a:t>
            </a:r>
            <a:endParaRPr lang="ru-RU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7" grpId="0" animBg="1"/>
      <p:bldP spid="123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6183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</a:t>
              </a:r>
              <a:r>
                <a:rPr lang="ru-RU" sz="3200" b="1"/>
                <a:t>       </a:t>
              </a:r>
              <a:r>
                <a:rPr lang="ru-RU" sz="3200"/>
                <a:t>;</a:t>
              </a:r>
            </a:p>
          </p:txBody>
        </p:sp>
        <p:graphicFrame>
          <p:nvGraphicFramePr>
            <p:cNvPr id="6150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701" y="960"/>
            <a:ext cx="241" cy="576"/>
          </p:xfrm>
          <a:graphic>
            <a:graphicData uri="http://schemas.openxmlformats.org/presentationml/2006/ole">
              <p:oleObj spid="_x0000_s6150" name="Формула" r:id="rId7" imgW="164880" imgH="39348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6182" name="Rectangle 6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6149" name="Object 7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093" y="960"/>
            <a:ext cx="242" cy="576"/>
          </p:xfrm>
          <a:graphic>
            <a:graphicData uri="http://schemas.openxmlformats.org/presentationml/2006/ole">
              <p:oleObj spid="_x0000_s6149" name="Формула" r:id="rId8" imgW="164880" imgH="39348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6181" name="Rectangle 9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6148" name="Object 10">
              <a:hlinkClick r:id="rId9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465" y="960"/>
            <a:ext cx="354" cy="576"/>
          </p:xfrm>
          <a:graphic>
            <a:graphicData uri="http://schemas.openxmlformats.org/presentationml/2006/ole">
              <p:oleObj spid="_x0000_s6148" name="Формула" r:id="rId10" imgW="241200" imgH="393480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6180" name="Rectangle 12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6147" name="Object 13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890" y="960"/>
            <a:ext cx="409" cy="576"/>
          </p:xfrm>
          <a:graphic>
            <a:graphicData uri="http://schemas.openxmlformats.org/presentationml/2006/ole">
              <p:oleObj spid="_x0000_s6147" name="Формула" r:id="rId11" imgW="279360" imgH="393480" progId="Equation.3">
                <p:embed/>
              </p:oleObj>
            </a:graphicData>
          </a:graphic>
        </p:graphicFrame>
      </p:grpSp>
      <p:pic>
        <p:nvPicPr>
          <p:cNvPr id="6155" name="Picture 14" descr="2874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6" name="Rectangle 15"/>
          <p:cNvSpPr>
            <a:spLocks noChangeArrowheads="1"/>
          </p:cNvSpPr>
          <p:nvPr/>
        </p:nvSpPr>
        <p:spPr bwMode="auto">
          <a:xfrm>
            <a:off x="58102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6157" name="Rectangle 17"/>
          <p:cNvSpPr>
            <a:spLocks noChangeArrowheads="1"/>
          </p:cNvSpPr>
          <p:nvPr/>
        </p:nvSpPr>
        <p:spPr bwMode="auto">
          <a:xfrm>
            <a:off x="34099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6158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6159" name="Rectangle 20"/>
          <p:cNvSpPr>
            <a:spLocks noChangeArrowheads="1"/>
          </p:cNvSpPr>
          <p:nvPr/>
        </p:nvSpPr>
        <p:spPr bwMode="auto">
          <a:xfrm>
            <a:off x="46101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6160" name="Rectangle 21"/>
          <p:cNvSpPr>
            <a:spLocks noChangeArrowheads="1"/>
          </p:cNvSpPr>
          <p:nvPr/>
        </p:nvSpPr>
        <p:spPr bwMode="auto">
          <a:xfrm>
            <a:off x="34099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2098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6162" name="Rectangle 24"/>
          <p:cNvSpPr>
            <a:spLocks noChangeArrowheads="1"/>
          </p:cNvSpPr>
          <p:nvPr/>
        </p:nvSpPr>
        <p:spPr bwMode="auto">
          <a:xfrm>
            <a:off x="46101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6163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6164" name="Rectangle 26"/>
          <p:cNvSpPr>
            <a:spLocks noChangeArrowheads="1"/>
          </p:cNvSpPr>
          <p:nvPr/>
        </p:nvSpPr>
        <p:spPr bwMode="auto">
          <a:xfrm>
            <a:off x="22098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6165" name="Rectangle 27"/>
          <p:cNvSpPr>
            <a:spLocks noChangeArrowheads="1"/>
          </p:cNvSpPr>
          <p:nvPr/>
        </p:nvSpPr>
        <p:spPr bwMode="auto">
          <a:xfrm>
            <a:off x="581025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6166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6167" name="Rectangle 30"/>
          <p:cNvSpPr>
            <a:spLocks noChangeArrowheads="1"/>
          </p:cNvSpPr>
          <p:nvPr/>
        </p:nvSpPr>
        <p:spPr bwMode="auto">
          <a:xfrm>
            <a:off x="22098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6168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9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0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1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2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3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4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5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6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7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57200" y="381000"/>
            <a:ext cx="8229600" cy="990600"/>
            <a:chOff x="288" y="240"/>
            <a:chExt cx="5184" cy="624"/>
          </a:xfrm>
        </p:grpSpPr>
        <p:sp>
          <p:nvSpPr>
            <p:cNvPr id="6179" name="Rectangle 42"/>
            <p:cNvSpPr>
              <a:spLocks noChangeArrowheads="1"/>
            </p:cNvSpPr>
            <p:nvPr/>
          </p:nvSpPr>
          <p:spPr bwMode="auto">
            <a:xfrm>
              <a:off x="288" y="240"/>
              <a:ext cx="5184" cy="576"/>
            </a:xfrm>
            <a:prstGeom prst="rect">
              <a:avLst/>
            </a:prstGeom>
            <a:solidFill>
              <a:srgbClr val="6600CC">
                <a:alpha val="5098"/>
              </a:srgbClr>
            </a:solidFill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             </a:t>
              </a:r>
              <a:r>
                <a:rPr lang="en-US" sz="3200"/>
                <a:t>  </a:t>
              </a:r>
              <a:r>
                <a:rPr lang="ru-RU" sz="3200"/>
                <a:t>Вылічыце </a:t>
              </a:r>
              <a:r>
                <a:rPr lang="en-US" sz="3200" i="1"/>
                <a:t>arccos</a:t>
              </a:r>
              <a:endParaRPr lang="ru-RU" sz="3200" i="1"/>
            </a:p>
          </p:txBody>
        </p:sp>
        <p:graphicFrame>
          <p:nvGraphicFramePr>
            <p:cNvPr id="6146" name="Object 43"/>
            <p:cNvGraphicFramePr>
              <a:graphicFrameLocks noChangeAspect="1"/>
            </p:cNvGraphicFramePr>
            <p:nvPr/>
          </p:nvGraphicFramePr>
          <p:xfrm>
            <a:off x="3555" y="240"/>
            <a:ext cx="765" cy="624"/>
          </p:xfrm>
          <a:graphic>
            <a:graphicData uri="http://schemas.openxmlformats.org/presentationml/2006/ole">
              <p:oleObj spid="_x0000_s6146" name="Формула" r:id="rId13" imgW="520560" imgH="50796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7204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</a:t>
              </a:r>
              <a:r>
                <a:rPr lang="ru-RU" sz="3200" b="1"/>
                <a:t>       </a:t>
              </a:r>
              <a:r>
                <a:rPr lang="ru-RU" sz="3200"/>
                <a:t>;</a:t>
              </a:r>
            </a:p>
          </p:txBody>
        </p:sp>
        <p:graphicFrame>
          <p:nvGraphicFramePr>
            <p:cNvPr id="7173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673" y="1127"/>
            <a:ext cx="297" cy="241"/>
          </p:xfrm>
          <a:graphic>
            <a:graphicData uri="http://schemas.openxmlformats.org/presentationml/2006/ole">
              <p:oleObj spid="_x0000_s7173" name="Формула" r:id="rId7" imgW="203040" imgH="16488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7203" name="Rectangle 6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7172" name="Object 7">
              <a:hlinkClick r:id="rId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121" y="1118"/>
            <a:ext cx="186" cy="260"/>
          </p:xfrm>
          <a:graphic>
            <a:graphicData uri="http://schemas.openxmlformats.org/presentationml/2006/ole">
              <p:oleObj spid="_x0000_s7172" name="Формула" r:id="rId9" imgW="126720" imgH="17748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7202" name="Rectangle 9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7171" name="Object 10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577" y="1127"/>
            <a:ext cx="130" cy="241"/>
          </p:xfrm>
          <a:graphic>
            <a:graphicData uri="http://schemas.openxmlformats.org/presentationml/2006/ole">
              <p:oleObj spid="_x0000_s7171" name="Формула" r:id="rId10" imgW="88560" imgH="164880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7201" name="Rectangle 12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7170" name="Object 13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973" y="960"/>
            <a:ext cx="242" cy="576"/>
          </p:xfrm>
          <a:graphic>
            <a:graphicData uri="http://schemas.openxmlformats.org/presentationml/2006/ole">
              <p:oleObj spid="_x0000_s7170" name="Формула" r:id="rId11" imgW="164880" imgH="393480" progId="Equation.3">
                <p:embed/>
              </p:oleObj>
            </a:graphicData>
          </a:graphic>
        </p:graphicFrame>
      </p:grpSp>
      <p:pic>
        <p:nvPicPr>
          <p:cNvPr id="7178" name="Picture 14" descr="2874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Rectangle 15"/>
          <p:cNvSpPr>
            <a:spLocks noChangeArrowheads="1"/>
          </p:cNvSpPr>
          <p:nvPr/>
        </p:nvSpPr>
        <p:spPr bwMode="auto">
          <a:xfrm>
            <a:off x="58102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7180" name="Rectangle 17"/>
          <p:cNvSpPr>
            <a:spLocks noChangeArrowheads="1"/>
          </p:cNvSpPr>
          <p:nvPr/>
        </p:nvSpPr>
        <p:spPr bwMode="auto">
          <a:xfrm>
            <a:off x="34099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7181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7182" name="Rectangle 20"/>
          <p:cNvSpPr>
            <a:spLocks noChangeArrowheads="1"/>
          </p:cNvSpPr>
          <p:nvPr/>
        </p:nvSpPr>
        <p:spPr bwMode="auto">
          <a:xfrm>
            <a:off x="46101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7183" name="Rectangle 21"/>
          <p:cNvSpPr>
            <a:spLocks noChangeArrowheads="1"/>
          </p:cNvSpPr>
          <p:nvPr/>
        </p:nvSpPr>
        <p:spPr bwMode="auto">
          <a:xfrm>
            <a:off x="34099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7184" name="Rectangle 24"/>
          <p:cNvSpPr>
            <a:spLocks noChangeArrowheads="1"/>
          </p:cNvSpPr>
          <p:nvPr/>
        </p:nvSpPr>
        <p:spPr bwMode="auto">
          <a:xfrm>
            <a:off x="46101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7185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7186" name="Rectangle 26"/>
          <p:cNvSpPr>
            <a:spLocks noChangeArrowheads="1"/>
          </p:cNvSpPr>
          <p:nvPr/>
        </p:nvSpPr>
        <p:spPr bwMode="auto">
          <a:xfrm>
            <a:off x="22098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581025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7188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7189" name="Rectangle 30"/>
          <p:cNvSpPr>
            <a:spLocks noChangeArrowheads="1"/>
          </p:cNvSpPr>
          <p:nvPr/>
        </p:nvSpPr>
        <p:spPr bwMode="auto">
          <a:xfrm>
            <a:off x="22098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7190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1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2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3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4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5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6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7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8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9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solidFill>
            <a:srgbClr val="6600CC">
              <a:alpha val="5098"/>
            </a:srgbClr>
          </a:solidFill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/>
              <a:t>             </a:t>
            </a:r>
            <a:r>
              <a:rPr lang="en-US" sz="3200"/>
              <a:t>       </a:t>
            </a:r>
            <a:r>
              <a:rPr lang="ru-RU" sz="3200"/>
              <a:t>Вылічыце </a:t>
            </a:r>
            <a:r>
              <a:rPr lang="en-US" sz="3200" i="1"/>
              <a:t>arcsin </a:t>
            </a:r>
            <a:r>
              <a:rPr lang="en-US" sz="3200"/>
              <a:t>0</a:t>
            </a:r>
            <a:endParaRPr lang="ru-RU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9" grpId="0" animBg="1"/>
      <p:bldP spid="133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524000"/>
            <a:ext cx="1524000" cy="914400"/>
            <a:chOff x="288" y="960"/>
            <a:chExt cx="960" cy="576"/>
          </a:xfrm>
        </p:grpSpPr>
        <p:sp>
          <p:nvSpPr>
            <p:cNvPr id="8229" name="Rectangle 3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8" y="960"/>
              <a:ext cx="960" cy="576"/>
            </a:xfrm>
            <a:prstGeom prst="rect">
              <a:avLst/>
            </a:prstGeom>
            <a:solidFill>
              <a:srgbClr val="FF0000">
                <a:alpha val="5098"/>
              </a:srgbClr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1)</a:t>
              </a:r>
              <a:r>
                <a:rPr lang="ru-RU" sz="3200" b="1"/>
                <a:t>       </a:t>
              </a:r>
              <a:r>
                <a:rPr lang="ru-RU" sz="3200"/>
                <a:t>;</a:t>
              </a:r>
            </a:p>
          </p:txBody>
        </p:sp>
        <p:graphicFrame>
          <p:nvGraphicFramePr>
            <p:cNvPr id="8198" name="Object 4">
              <a:hlinkClick r:id="rId6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701" y="960"/>
            <a:ext cx="241" cy="576"/>
          </p:xfrm>
          <a:graphic>
            <a:graphicData uri="http://schemas.openxmlformats.org/presentationml/2006/ole">
              <p:oleObj spid="_x0000_s8198" name="Формула" r:id="rId7" imgW="164880" imgH="393480" progId="Equation.3">
                <p:embed/>
              </p:oleObj>
            </a:graphicData>
          </a:graphic>
        </p:graphicFrame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743200" y="1524000"/>
            <a:ext cx="1524000" cy="914400"/>
            <a:chOff x="1680" y="960"/>
            <a:chExt cx="960" cy="576"/>
          </a:xfrm>
        </p:grpSpPr>
        <p:sp>
          <p:nvSpPr>
            <p:cNvPr id="8228" name="Rectangle 6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680" y="960"/>
              <a:ext cx="960" cy="576"/>
            </a:xfrm>
            <a:prstGeom prst="rect">
              <a:avLst/>
            </a:prstGeom>
            <a:solidFill>
              <a:srgbClr val="008000">
                <a:alpha val="5098"/>
              </a:srgbClr>
            </a:solidFill>
            <a:ln w="2857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2)       ;</a:t>
              </a:r>
            </a:p>
          </p:txBody>
        </p:sp>
        <p:graphicFrame>
          <p:nvGraphicFramePr>
            <p:cNvPr id="8197" name="Object 7">
              <a:hlinkClick r:id="rId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2037" y="960"/>
            <a:ext cx="354" cy="576"/>
          </p:xfrm>
          <a:graphic>
            <a:graphicData uri="http://schemas.openxmlformats.org/presentationml/2006/ole">
              <p:oleObj spid="_x0000_s8197" name="Формула" r:id="rId9" imgW="241200" imgH="393480" progId="Equation.3">
                <p:embed/>
              </p:oleObj>
            </a:graphicData>
          </a:graphic>
        </p:graphicFrame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00600" y="1524000"/>
            <a:ext cx="1524000" cy="914400"/>
            <a:chOff x="3072" y="960"/>
            <a:chExt cx="960" cy="576"/>
          </a:xfrm>
        </p:grpSpPr>
        <p:sp>
          <p:nvSpPr>
            <p:cNvPr id="8227" name="Rectangle 9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072" y="960"/>
              <a:ext cx="960" cy="576"/>
            </a:xfrm>
            <a:prstGeom prst="rect">
              <a:avLst/>
            </a:prstGeom>
            <a:solidFill>
              <a:srgbClr val="FFCC00">
                <a:alpha val="5098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3)       ;</a:t>
              </a:r>
              <a:endParaRPr lang="ru-RU" sz="3200" b="1"/>
            </a:p>
          </p:txBody>
        </p:sp>
        <p:graphicFrame>
          <p:nvGraphicFramePr>
            <p:cNvPr id="8196" name="Object 10">
              <a:hlinkClick r:id="rId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3437" y="960"/>
            <a:ext cx="410" cy="576"/>
          </p:xfrm>
          <a:graphic>
            <a:graphicData uri="http://schemas.openxmlformats.org/presentationml/2006/ole">
              <p:oleObj spid="_x0000_s8196" name="Формула" r:id="rId10" imgW="279360" imgH="393480" progId="Equation.3">
                <p:embed/>
              </p:oleObj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0" y="1524000"/>
            <a:ext cx="1524000" cy="914400"/>
            <a:chOff x="4512" y="960"/>
            <a:chExt cx="960" cy="576"/>
          </a:xfrm>
        </p:grpSpPr>
        <p:sp>
          <p:nvSpPr>
            <p:cNvPr id="8226" name="Rectangle 12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12" y="960"/>
              <a:ext cx="960" cy="576"/>
            </a:xfrm>
            <a:prstGeom prst="rect">
              <a:avLst/>
            </a:prstGeom>
            <a:solidFill>
              <a:srgbClr val="0000FF">
                <a:alpha val="5098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4)       .</a:t>
              </a:r>
              <a:endParaRPr lang="ru-RU" sz="3200" b="1"/>
            </a:p>
          </p:txBody>
        </p:sp>
        <p:graphicFrame>
          <p:nvGraphicFramePr>
            <p:cNvPr id="8195" name="Object 13">
              <a:hlinkClick r:id="rId8" action="ppaction://hlinksldjump"/>
            </p:cNvPr>
            <p:cNvGraphicFramePr>
              <a:graphicFrameLocks noChangeAspect="1"/>
            </p:cNvGraphicFramePr>
            <p:nvPr/>
          </p:nvGraphicFramePr>
          <p:xfrm>
            <a:off x="4973" y="960"/>
            <a:ext cx="242" cy="576"/>
          </p:xfrm>
          <a:graphic>
            <a:graphicData uri="http://schemas.openxmlformats.org/presentationml/2006/ole">
              <p:oleObj spid="_x0000_s8195" name="Формула" r:id="rId11" imgW="164880" imgH="393480" progId="Equation.3">
                <p:embed/>
              </p:oleObj>
            </a:graphicData>
          </a:graphic>
        </p:graphicFrame>
      </p:grpSp>
      <p:pic>
        <p:nvPicPr>
          <p:cNvPr id="8203" name="Picture 14" descr="28741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09800" y="2633663"/>
            <a:ext cx="4800600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Rectangle 15"/>
          <p:cNvSpPr>
            <a:spLocks noChangeArrowheads="1"/>
          </p:cNvSpPr>
          <p:nvPr/>
        </p:nvSpPr>
        <p:spPr bwMode="auto">
          <a:xfrm>
            <a:off x="58102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409950" y="55054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8206" name="Rectangle 19"/>
          <p:cNvSpPr>
            <a:spLocks noChangeArrowheads="1"/>
          </p:cNvSpPr>
          <p:nvPr/>
        </p:nvSpPr>
        <p:spPr bwMode="auto">
          <a:xfrm>
            <a:off x="58102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8207" name="Rectangle 20"/>
          <p:cNvSpPr>
            <a:spLocks noChangeArrowheads="1"/>
          </p:cNvSpPr>
          <p:nvPr/>
        </p:nvSpPr>
        <p:spPr bwMode="auto">
          <a:xfrm>
            <a:off x="461010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8208" name="Rectangle 21"/>
          <p:cNvSpPr>
            <a:spLocks noChangeArrowheads="1"/>
          </p:cNvSpPr>
          <p:nvPr/>
        </p:nvSpPr>
        <p:spPr bwMode="auto">
          <a:xfrm>
            <a:off x="3409950" y="453390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8209" name="Rectangle 24"/>
          <p:cNvSpPr>
            <a:spLocks noChangeArrowheads="1"/>
          </p:cNvSpPr>
          <p:nvPr/>
        </p:nvSpPr>
        <p:spPr bwMode="auto">
          <a:xfrm>
            <a:off x="46101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8210" name="Rectangle 25"/>
          <p:cNvSpPr>
            <a:spLocks noChangeArrowheads="1"/>
          </p:cNvSpPr>
          <p:nvPr/>
        </p:nvSpPr>
        <p:spPr bwMode="auto">
          <a:xfrm>
            <a:off x="340995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8211" name="Rectangle 26"/>
          <p:cNvSpPr>
            <a:spLocks noChangeArrowheads="1"/>
          </p:cNvSpPr>
          <p:nvPr/>
        </p:nvSpPr>
        <p:spPr bwMode="auto">
          <a:xfrm>
            <a:off x="2209800" y="3562350"/>
            <a:ext cx="1200150" cy="9715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8212" name="Rectangle 28"/>
          <p:cNvSpPr>
            <a:spLocks noChangeArrowheads="1"/>
          </p:cNvSpPr>
          <p:nvPr/>
        </p:nvSpPr>
        <p:spPr bwMode="auto">
          <a:xfrm>
            <a:off x="46101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8213" name="Rectangle 30"/>
          <p:cNvSpPr>
            <a:spLocks noChangeArrowheads="1"/>
          </p:cNvSpPr>
          <p:nvPr/>
        </p:nvSpPr>
        <p:spPr bwMode="auto">
          <a:xfrm>
            <a:off x="2209800" y="2667000"/>
            <a:ext cx="1200150" cy="8953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sz="2800"/>
          </a:p>
        </p:txBody>
      </p:sp>
      <p:sp>
        <p:nvSpPr>
          <p:cNvPr id="8214" name="Line 31"/>
          <p:cNvSpPr>
            <a:spLocks noChangeShapeType="1"/>
          </p:cNvSpPr>
          <p:nvPr/>
        </p:nvSpPr>
        <p:spPr bwMode="auto">
          <a:xfrm>
            <a:off x="2209800" y="266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5" name="Line 32"/>
          <p:cNvSpPr>
            <a:spLocks noChangeShapeType="1"/>
          </p:cNvSpPr>
          <p:nvPr/>
        </p:nvSpPr>
        <p:spPr bwMode="auto">
          <a:xfrm>
            <a:off x="2209800" y="35623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6" name="Line 33"/>
          <p:cNvSpPr>
            <a:spLocks noChangeShapeType="1"/>
          </p:cNvSpPr>
          <p:nvPr/>
        </p:nvSpPr>
        <p:spPr bwMode="auto">
          <a:xfrm>
            <a:off x="2209800" y="45339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7" name="Line 34"/>
          <p:cNvSpPr>
            <a:spLocks noChangeShapeType="1"/>
          </p:cNvSpPr>
          <p:nvPr/>
        </p:nvSpPr>
        <p:spPr bwMode="auto">
          <a:xfrm>
            <a:off x="2209800" y="550545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8" name="Line 35"/>
          <p:cNvSpPr>
            <a:spLocks noChangeShapeType="1"/>
          </p:cNvSpPr>
          <p:nvPr/>
        </p:nvSpPr>
        <p:spPr bwMode="auto">
          <a:xfrm>
            <a:off x="2209800" y="64770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9" name="Line 36"/>
          <p:cNvSpPr>
            <a:spLocks noChangeShapeType="1"/>
          </p:cNvSpPr>
          <p:nvPr/>
        </p:nvSpPr>
        <p:spPr bwMode="auto">
          <a:xfrm>
            <a:off x="22098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0" name="Line 37"/>
          <p:cNvSpPr>
            <a:spLocks noChangeShapeType="1"/>
          </p:cNvSpPr>
          <p:nvPr/>
        </p:nvSpPr>
        <p:spPr bwMode="auto">
          <a:xfrm>
            <a:off x="34099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1" name="Line 38"/>
          <p:cNvSpPr>
            <a:spLocks noChangeShapeType="1"/>
          </p:cNvSpPr>
          <p:nvPr/>
        </p:nvSpPr>
        <p:spPr bwMode="auto">
          <a:xfrm>
            <a:off x="46101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2" name="Line 39"/>
          <p:cNvSpPr>
            <a:spLocks noChangeShapeType="1"/>
          </p:cNvSpPr>
          <p:nvPr/>
        </p:nvSpPr>
        <p:spPr bwMode="auto">
          <a:xfrm>
            <a:off x="581025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3" name="Line 40"/>
          <p:cNvSpPr>
            <a:spLocks noChangeShapeType="1"/>
          </p:cNvSpPr>
          <p:nvPr/>
        </p:nvSpPr>
        <p:spPr bwMode="auto">
          <a:xfrm>
            <a:off x="7010400" y="2667000"/>
            <a:ext cx="0" cy="3810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57200" y="381000"/>
            <a:ext cx="8229600" cy="990600"/>
            <a:chOff x="288" y="240"/>
            <a:chExt cx="5184" cy="624"/>
          </a:xfrm>
        </p:grpSpPr>
        <p:sp>
          <p:nvSpPr>
            <p:cNvPr id="8225" name="Rectangle 42"/>
            <p:cNvSpPr>
              <a:spLocks noChangeArrowheads="1"/>
            </p:cNvSpPr>
            <p:nvPr/>
          </p:nvSpPr>
          <p:spPr bwMode="auto">
            <a:xfrm>
              <a:off x="288" y="240"/>
              <a:ext cx="5184" cy="576"/>
            </a:xfrm>
            <a:prstGeom prst="rect">
              <a:avLst/>
            </a:prstGeom>
            <a:solidFill>
              <a:srgbClr val="6600CC">
                <a:alpha val="5098"/>
              </a:srgbClr>
            </a:solidFill>
            <a:ln w="28575">
              <a:solidFill>
                <a:srgbClr val="66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3200"/>
                <a:t>             </a:t>
              </a:r>
              <a:r>
                <a:rPr lang="en-US" sz="3200"/>
                <a:t>    </a:t>
              </a:r>
              <a:r>
                <a:rPr lang="ru-RU" sz="3200"/>
                <a:t>Вылічыце </a:t>
              </a:r>
              <a:r>
                <a:rPr lang="en-US" sz="3200" i="1"/>
                <a:t>arcsin</a:t>
              </a:r>
              <a:endParaRPr lang="ru-RU" sz="3200" i="1"/>
            </a:p>
          </p:txBody>
        </p:sp>
        <p:graphicFrame>
          <p:nvGraphicFramePr>
            <p:cNvPr id="8194" name="Object 43"/>
            <p:cNvGraphicFramePr>
              <a:graphicFrameLocks noChangeAspect="1"/>
            </p:cNvGraphicFramePr>
            <p:nvPr/>
          </p:nvGraphicFramePr>
          <p:xfrm>
            <a:off x="3639" y="240"/>
            <a:ext cx="597" cy="624"/>
          </p:xfrm>
          <a:graphic>
            <a:graphicData uri="http://schemas.openxmlformats.org/presentationml/2006/ole">
              <p:oleObj spid="_x0000_s8194" name="Формула" r:id="rId13" imgW="406080" imgH="50796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303</Words>
  <Application>Microsoft Office PowerPoint</Application>
  <PresentationFormat>Экран (4:3)</PresentationFormat>
  <Paragraphs>91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Поток</vt:lpstr>
      <vt:lpstr>Microsoft Equation 3.0</vt:lpstr>
      <vt:lpstr>Трэнажор для вуснага ліку «Арксінус, арккосінус, арктангенс і арккатангенс»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1601-01-01T00:00:00Z</cp:lastPrinted>
  <dcterms:created xsi:type="dcterms:W3CDTF">2016-11-07T18:16:57Z</dcterms:created>
  <dcterms:modified xsi:type="dcterms:W3CDTF">2019-11-09T19:51:39Z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